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97" r:id="rId10"/>
    <p:sldId id="292" r:id="rId11"/>
    <p:sldId id="293" r:id="rId12"/>
    <p:sldId id="294" r:id="rId13"/>
    <p:sldId id="296" r:id="rId14"/>
    <p:sldId id="289" r:id="rId15"/>
    <p:sldId id="290" r:id="rId16"/>
    <p:sldId id="291" r:id="rId17"/>
    <p:sldId id="298" r:id="rId18"/>
    <p:sldId id="299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15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76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1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893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5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86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52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53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457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7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79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5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9884D-2823-7544-8B72-87DE604097BA}" type="datetimeFigureOut">
              <a:rPr lang="en-US" smtClean="0"/>
              <a:t>3/25/19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F86CD-F6CA-7742-80D2-7591F3F0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98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Dividing Polynomials, Rational Equations,</a:t>
            </a:r>
            <a:r>
              <a:rPr lang="en-US" dirty="0"/>
              <a:t> </a:t>
            </a:r>
            <a:r>
              <a:rPr lang="en-US" dirty="0" smtClean="0"/>
              <a:t>and</a:t>
            </a:r>
            <a:r>
              <a:rPr lang="en-US" dirty="0"/>
              <a:t> </a:t>
            </a:r>
            <a:r>
              <a:rPr lang="en-US" dirty="0" smtClean="0"/>
              <a:t>Applications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Day 35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475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1.04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96" b="-49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8566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3-25 at 11.05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63" r="-48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5631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Synthetic Division:</a:t>
            </a:r>
            <a:endParaRPr lang="en-US" dirty="0"/>
          </a:p>
        </p:txBody>
      </p:sp>
      <p:pic>
        <p:nvPicPr>
          <p:cNvPr id="4" name="Content Placeholder 3" descr="Screen Shot 2019-03-25 at 11.0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21" r="-493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43144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Synthetic Division:</a:t>
            </a:r>
            <a:endParaRPr lang="en-US" dirty="0"/>
          </a:p>
        </p:txBody>
      </p:sp>
      <p:pic>
        <p:nvPicPr>
          <p:cNvPr id="4" name="Content Placeholder 3" descr="Screen Shot 2019-03-25 at 11.06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539" b="-955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8652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9-03-25 at 11.06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104" r="-30104"/>
          <a:stretch>
            <a:fillRect/>
          </a:stretch>
        </p:blipFill>
        <p:spPr>
          <a:xfrm>
            <a:off x="-221855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2799945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Example(cont.):</a:t>
            </a:r>
            <a:endParaRPr lang="en-US" dirty="0"/>
          </a:p>
        </p:txBody>
      </p:sp>
      <p:pic>
        <p:nvPicPr>
          <p:cNvPr id="4" name="Content Placeholder 3" descr="Screen Shot 2019-03-25 at 11.07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71" r="-63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8454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</a:t>
            </a:r>
            <a:endParaRPr lang="en-US" dirty="0"/>
          </a:p>
        </p:txBody>
      </p:sp>
      <p:pic>
        <p:nvPicPr>
          <p:cNvPr id="4" name="Content Placeholder 3" descr="Screen Shot 2019-03-25 at 11.07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4" r="-8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3338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3-25 at 11.08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49" r="-4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0339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Rational Equations!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7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3-25 at 10.33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697" r="-48697"/>
          <a:stretch>
            <a:fillRect/>
          </a:stretch>
        </p:blipFill>
        <p:spPr>
          <a:xfrm>
            <a:off x="-1667135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2347494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3-25 at 10.58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149" b="-661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205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3-25 at 10.34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693" b="-566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5387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4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50" r="-258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3702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need a Volunteer to Solve this:</a:t>
            </a:r>
            <a:endParaRPr lang="en-US" dirty="0"/>
          </a:p>
        </p:txBody>
      </p:sp>
      <p:pic>
        <p:nvPicPr>
          <p:cNvPr id="4" name="Content Placeholder 3" descr="Screen Shot 2019-03-25 at 10.34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267" b="-972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47817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5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892" r="-288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01442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3-25 at 10.35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074" b="-240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8973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35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148" b="-651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93479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5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528" r="-38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830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need a Volunteer to Solve this:</a:t>
            </a:r>
            <a:endParaRPr lang="en-US" dirty="0"/>
          </a:p>
        </p:txBody>
      </p:sp>
      <p:pic>
        <p:nvPicPr>
          <p:cNvPr id="4" name="Content Placeholder 3" descr="Screen Shot 2019-03-25 at 10.36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03" b="-32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4106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6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350" r="-253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9944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6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0" r="-37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8621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58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370" b="-17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22404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37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139" b="-371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368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37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620" r="-196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38452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9-03-25 at 10.38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36" b="-521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995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44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071" b="-610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25614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44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8" b="-2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1904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46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5629" b="-1956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056358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46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01" b="-82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248860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9-03-25 at 10.47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907" r="-59907"/>
          <a:stretch>
            <a:fillRect/>
          </a:stretch>
        </p:blipFill>
        <p:spPr>
          <a:xfrm>
            <a:off x="-1670213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289051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Similar Triangles!</a:t>
            </a:r>
            <a:endParaRPr lang="en-US" dirty="0"/>
          </a:p>
        </p:txBody>
      </p:sp>
      <p:pic>
        <p:nvPicPr>
          <p:cNvPr id="4" name="Content Placeholder 3" descr="Screen Shot 2019-03-25 at 10.47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930" b="-219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79481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9-03-25 at 10.47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3040" b="-2530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1664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59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40" r="-57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6291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48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444" r="-374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978059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need a Volunteer to Solve this:</a:t>
            </a:r>
            <a:endParaRPr lang="en-US" dirty="0"/>
          </a:p>
        </p:txBody>
      </p:sp>
      <p:pic>
        <p:nvPicPr>
          <p:cNvPr id="4" name="Content Placeholder 3" descr="Screen Shot 2019-03-25 at 10.52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710" b="-97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40044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53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10" r="-88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831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9-03-25 at 10.59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678" b="-1206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9205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59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004" r="-67004"/>
          <a:stretch>
            <a:fillRect/>
          </a:stretch>
        </p:blipFill>
        <p:spPr>
          <a:xfrm>
            <a:off x="-221855" y="1600200"/>
            <a:ext cx="9560306" cy="5257800"/>
          </a:xfrm>
        </p:spPr>
      </p:pic>
    </p:spTree>
    <p:extLst>
      <p:ext uri="{BB962C8B-B14F-4D97-AF65-F5344CB8AC3E}">
        <p14:creationId xmlns:p14="http://schemas.microsoft.com/office/powerpoint/2010/main" val="1123809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0.59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29" r="-239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9872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Take a minute to solve this on your own. Be ready to do it on the board:</a:t>
            </a:r>
            <a:endParaRPr lang="en-US" dirty="0"/>
          </a:p>
        </p:txBody>
      </p:sp>
      <p:pic>
        <p:nvPicPr>
          <p:cNvPr id="4" name="Content Placeholder 3" descr="Screen Shot 2019-03-25 at 11.03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2479" b="-252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4557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pic>
        <p:nvPicPr>
          <p:cNvPr id="4" name="Content Placeholder 3" descr="Screen Shot 2019-03-25 at 11.04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279" r="-282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741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144</Words>
  <Application>Microsoft Macintosh PowerPoint</Application>
  <PresentationFormat>On-screen Show (4:3)</PresentationFormat>
  <Paragraphs>36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Dividing Polynomials, Rational Equations, and Applications!</vt:lpstr>
      <vt:lpstr>PowerPoint Presentation</vt:lpstr>
      <vt:lpstr>Solve as a Class:</vt:lpstr>
      <vt:lpstr>Solution:</vt:lpstr>
      <vt:lpstr>Solve as a Class</vt:lpstr>
      <vt:lpstr>Solution:</vt:lpstr>
      <vt:lpstr>Solution:</vt:lpstr>
      <vt:lpstr>Take a minute to solve this on your own. Be ready to do it on the board:</vt:lpstr>
      <vt:lpstr>Solution:</vt:lpstr>
      <vt:lpstr>Solution:</vt:lpstr>
      <vt:lpstr>PowerPoint Presentation</vt:lpstr>
      <vt:lpstr>Synthetic Division:</vt:lpstr>
      <vt:lpstr>Synthetic Division:</vt:lpstr>
      <vt:lpstr>Example</vt:lpstr>
      <vt:lpstr>Example(cont.):</vt:lpstr>
      <vt:lpstr>Example 2:</vt:lpstr>
      <vt:lpstr>PowerPoint Presentation</vt:lpstr>
      <vt:lpstr>Rational Equations!</vt:lpstr>
      <vt:lpstr>PowerPoint Presentation</vt:lpstr>
      <vt:lpstr>Solve as a Class</vt:lpstr>
      <vt:lpstr>Solution:</vt:lpstr>
      <vt:lpstr>I need a Volunteer to Solve this:</vt:lpstr>
      <vt:lpstr>Solution:</vt:lpstr>
      <vt:lpstr>PowerPoint Presentation</vt:lpstr>
      <vt:lpstr>Solve as a Class:</vt:lpstr>
      <vt:lpstr>Solution:</vt:lpstr>
      <vt:lpstr>I need a Volunteer to Solve this:</vt:lpstr>
      <vt:lpstr>Solution:</vt:lpstr>
      <vt:lpstr>Solution:</vt:lpstr>
      <vt:lpstr>Solve as a Class:</vt:lpstr>
      <vt:lpstr>Solution:</vt:lpstr>
      <vt:lpstr>PowerPoint Presentation</vt:lpstr>
      <vt:lpstr>Solve as a class:</vt:lpstr>
      <vt:lpstr>Solution:</vt:lpstr>
      <vt:lpstr>Solve as a class:</vt:lpstr>
      <vt:lpstr>Solution:</vt:lpstr>
      <vt:lpstr>PowerPoint Presentation</vt:lpstr>
      <vt:lpstr>Similar Triangles!</vt:lpstr>
      <vt:lpstr>Solve as a Class:</vt:lpstr>
      <vt:lpstr>Solution:</vt:lpstr>
      <vt:lpstr>I need a Volunteer to Solve this:</vt:lpstr>
      <vt:lpstr>Solution: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Rational Equations</dc:title>
  <dc:creator>Mathew Tucker</dc:creator>
  <cp:lastModifiedBy>Mathew Tucker</cp:lastModifiedBy>
  <cp:revision>6</cp:revision>
  <dcterms:created xsi:type="dcterms:W3CDTF">2019-03-26T03:29:16Z</dcterms:created>
  <dcterms:modified xsi:type="dcterms:W3CDTF">2019-03-26T04:22:02Z</dcterms:modified>
</cp:coreProperties>
</file>