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1" r:id="rId35"/>
    <p:sldId id="292" r:id="rId36"/>
    <p:sldId id="293" r:id="rId37"/>
    <p:sldId id="294" r:id="rId38"/>
    <p:sldId id="289" r:id="rId39"/>
    <p:sldId id="290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630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19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90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6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47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7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26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701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0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73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59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4D972-935A-9347-A9BF-4EA8A5448B0F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B7FDB-89EB-F241-A2C3-11A972BD7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0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4659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Rational Functions: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Multiplication and Division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55496"/>
            <a:ext cx="6400800" cy="1752600"/>
          </a:xfrm>
        </p:spPr>
        <p:txBody>
          <a:bodyPr/>
          <a:lstStyle/>
          <a:p>
            <a:r>
              <a:rPr lang="en-US" dirty="0" smtClean="0"/>
              <a:t>Day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414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7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76" r="-69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6720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7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364" r="-28364"/>
          <a:stretch>
            <a:fillRect/>
          </a:stretch>
        </p:blipFill>
        <p:spPr>
          <a:xfrm>
            <a:off x="-221855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2838321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18 at 9.38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177" b="-641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0082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18 at 9.38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9985" b="-1699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03273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18 at 9.39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851" b="-73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6083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39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064" b="-560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71404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40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99" r="-51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4772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40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435" b="-1024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2999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41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3" r="-4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1982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3-18 at 9.42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533" b="-685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513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5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969" b="-679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1188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42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492" b="-674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234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43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991" r="-309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9424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18 at 9.43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853" b="-738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22451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18 at 9.47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121" b="-50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050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47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26" r="-287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6672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48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737" r="-347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66160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18 at 9.49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096" b="-800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40684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49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41" b="-78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72977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50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52" r="-164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24399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50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83" b="-85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20683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6 at 6.26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7" b="-23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986465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51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280" r="-302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24892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52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978" b="-80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046398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53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29" r="-151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86156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Rational Expressions</a:t>
            </a:r>
            <a:endParaRPr lang="en-US" dirty="0"/>
          </a:p>
        </p:txBody>
      </p:sp>
      <p:pic>
        <p:nvPicPr>
          <p:cNvPr id="4" name="Content Placeholder 3" descr="Screen Shot 2019-03-18 at 9.55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61" b="-194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11697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18 at 9.55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114" b="-241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67287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56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853" b="-128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387759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56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90" b="-70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870973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56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572" b="-855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51186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57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60" r="-215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15343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57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0693" b="-1406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0606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6 at 6.26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102" r="-361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43226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58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653" r="-486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78381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58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642" b="-43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26140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18 at 9.58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49" r="-30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90989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18 at 9.59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244" b="-312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623341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Solution:</a:t>
            </a:r>
            <a:endParaRPr lang="en-US"/>
          </a:p>
        </p:txBody>
      </p:sp>
      <p:pic>
        <p:nvPicPr>
          <p:cNvPr id="4" name="Content Placeholder 3" descr="Screen Shot 2019-03-18 at 10.00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632" r="-186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4747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6 at 6.26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46" b="-88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91993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6 at 6.26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193" b="-111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5308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6 at 6.26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765" b="-267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8711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6 at 6.27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677" b="-176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5712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7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55" r="-138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2369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113</Words>
  <Application>Microsoft Macintosh PowerPoint</Application>
  <PresentationFormat>On-screen Show (4:3)</PresentationFormat>
  <Paragraphs>33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Rational Functions:  Multiplication and Division</vt:lpstr>
      <vt:lpstr>PowerPoint Presentation</vt:lpstr>
      <vt:lpstr>Solve as a Class:</vt:lpstr>
      <vt:lpstr>Solution:</vt:lpstr>
      <vt:lpstr>Solve as a Class:</vt:lpstr>
      <vt:lpstr>Solution:</vt:lpstr>
      <vt:lpstr>Solve as a Class:</vt:lpstr>
      <vt:lpstr>Solution: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Solve as a Class:</vt:lpstr>
      <vt:lpstr>Solution:</vt:lpstr>
      <vt:lpstr>Solve as a Class:</vt:lpstr>
      <vt:lpstr>Solution:</vt:lpstr>
      <vt:lpstr>PowerPoint Presentation</vt:lpstr>
      <vt:lpstr>Solve as a Class:</vt:lpstr>
      <vt:lpstr>Solution:</vt:lpstr>
      <vt:lpstr>PowerPoint Presentation</vt:lpstr>
      <vt:lpstr>PowerPoint Presentation</vt:lpstr>
      <vt:lpstr>Solve as a Class:</vt:lpstr>
      <vt:lpstr>Solution:</vt:lpstr>
      <vt:lpstr>PowerPoint Presentation</vt:lpstr>
      <vt:lpstr>Solve as a Class:</vt:lpstr>
      <vt:lpstr>Solution:</vt:lpstr>
      <vt:lpstr>Solve as a Class:</vt:lpstr>
      <vt:lpstr>Solution:</vt:lpstr>
      <vt:lpstr>Solve as a Class:</vt:lpstr>
      <vt:lpstr>Solution:</vt:lpstr>
      <vt:lpstr>Adding Rational Expressions</vt:lpstr>
      <vt:lpstr>PowerPoint Presentation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  <vt:lpstr>Solve as a Class:</vt:lpstr>
      <vt:lpstr>Solution: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 Functions:  Multiplication and Division</dc:title>
  <dc:creator>Mathew Tucker</dc:creator>
  <cp:lastModifiedBy>Mathew Tucker</cp:lastModifiedBy>
  <cp:revision>6</cp:revision>
  <dcterms:created xsi:type="dcterms:W3CDTF">2019-03-19T01:15:35Z</dcterms:created>
  <dcterms:modified xsi:type="dcterms:W3CDTF">2019-03-19T03:27:22Z</dcterms:modified>
</cp:coreProperties>
</file>