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ED30-86A5-7945-AE95-EDE3589D1598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2794-69F7-4443-B30D-CA5AFFADF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54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ED30-86A5-7945-AE95-EDE3589D1598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2794-69F7-4443-B30D-CA5AFFADF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804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ED30-86A5-7945-AE95-EDE3589D1598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2794-69F7-4443-B30D-CA5AFFADF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22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ED30-86A5-7945-AE95-EDE3589D1598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2794-69F7-4443-B30D-CA5AFFADF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2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ED30-86A5-7945-AE95-EDE3589D1598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2794-69F7-4443-B30D-CA5AFFADF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40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ED30-86A5-7945-AE95-EDE3589D1598}" type="datetimeFigureOut">
              <a:rPr lang="en-US" smtClean="0"/>
              <a:t>3/6/19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2794-69F7-4443-B30D-CA5AFFADF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25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ED30-86A5-7945-AE95-EDE3589D1598}" type="datetimeFigureOut">
              <a:rPr lang="en-US" smtClean="0"/>
              <a:t>3/6/19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2794-69F7-4443-B30D-CA5AFFADF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4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ED30-86A5-7945-AE95-EDE3589D1598}" type="datetimeFigureOut">
              <a:rPr lang="en-US" smtClean="0"/>
              <a:t>3/6/19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2794-69F7-4443-B30D-CA5AFFADF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68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ED30-86A5-7945-AE95-EDE3589D1598}" type="datetimeFigureOut">
              <a:rPr lang="en-US" smtClean="0"/>
              <a:t>3/6/19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2794-69F7-4443-B30D-CA5AFFADF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80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ED30-86A5-7945-AE95-EDE3589D1598}" type="datetimeFigureOut">
              <a:rPr lang="en-US" smtClean="0"/>
              <a:t>3/6/19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2794-69F7-4443-B30D-CA5AFFADF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50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ED30-86A5-7945-AE95-EDE3589D1598}" type="datetimeFigureOut">
              <a:rPr lang="en-US" smtClean="0"/>
              <a:t>3/6/19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2794-69F7-4443-B30D-CA5AFFADF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55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EED30-86A5-7945-AE95-EDE3589D1598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D2794-69F7-4443-B30D-CA5AFFADF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1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869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6 at 6.26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87" b="-23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02136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6 at 6.26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102" r="-361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36556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6 at 6.26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46" b="-88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58302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6 at 6.26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193" b="-111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13200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6 at 6.26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765" b="-267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66329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6 at 6.27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677" b="-176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27290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6 at 6.27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855" r="-138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0056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6 at 6.27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76" r="-69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2022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6 at 6.27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364" r="-28364"/>
          <a:stretch>
            <a:fillRect/>
          </a:stretch>
        </p:blipFill>
        <p:spPr>
          <a:xfrm>
            <a:off x="-221855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3915412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6 at 6.23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163" b="-711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07942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Content Placeholder 3" descr="Screen Shot 2019-03-06 at 6.24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1847" b="-1818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22840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6 at 6.24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7442" b="-974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80010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6 at 6.24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923" b="-309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5748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6 at 6.25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041" r="-320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56300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9-03-06 at 6.25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660" b="-416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42213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pic>
        <p:nvPicPr>
          <p:cNvPr id="4" name="Content Placeholder 3" descr="Screen Shot 2019-03-06 at 6.25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547" r="-245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86926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3-06 at 6.25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969" b="-679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4331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40</Words>
  <Application>Microsoft Macintosh PowerPoint</Application>
  <PresentationFormat>On-screen Show (4:3)</PresentationFormat>
  <Paragraphs>13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Rational Functions</vt:lpstr>
      <vt:lpstr>PowerPoint Presentation</vt:lpstr>
      <vt:lpstr>Examples</vt:lpstr>
      <vt:lpstr>PowerPoint Presentation</vt:lpstr>
      <vt:lpstr>Solve as a Class:</vt:lpstr>
      <vt:lpstr>Solution:</vt:lpstr>
      <vt:lpstr>Solve as a Class:</vt:lpstr>
      <vt:lpstr>Solution:</vt:lpstr>
      <vt:lpstr>PowerPoint Presentation</vt:lpstr>
      <vt:lpstr>Solve as a Class:</vt:lpstr>
      <vt:lpstr>Solution:</vt:lpstr>
      <vt:lpstr>Solve as a Class:</vt:lpstr>
      <vt:lpstr>Solution:</vt:lpstr>
      <vt:lpstr>Solve as a Class:</vt:lpstr>
      <vt:lpstr>Solution: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 Functions</dc:title>
  <dc:creator>Mathew Tucker</dc:creator>
  <cp:lastModifiedBy>Mathew Tucker</cp:lastModifiedBy>
  <cp:revision>1</cp:revision>
  <dcterms:created xsi:type="dcterms:W3CDTF">2019-03-07T02:49:02Z</dcterms:created>
  <dcterms:modified xsi:type="dcterms:W3CDTF">2019-03-07T02:58:49Z</dcterms:modified>
</cp:coreProperties>
</file>