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2" r:id="rId37"/>
    <p:sldId id="293" r:id="rId38"/>
    <p:sldId id="294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CEC-E4BF-8546-8485-4B65348E3288}" type="datetimeFigureOut">
              <a:rPr lang="en-US" smtClean="0"/>
              <a:t>3/3/19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03AE-D2E5-1C4E-851D-8A3FA8CBC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375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CEC-E4BF-8546-8485-4B65348E3288}" type="datetimeFigureOut">
              <a:rPr lang="en-US" smtClean="0"/>
              <a:t>3/3/19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03AE-D2E5-1C4E-851D-8A3FA8CBC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175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CEC-E4BF-8546-8485-4B65348E3288}" type="datetimeFigureOut">
              <a:rPr lang="en-US" smtClean="0"/>
              <a:t>3/3/19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03AE-D2E5-1C4E-851D-8A3FA8CBC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205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CEC-E4BF-8546-8485-4B65348E3288}" type="datetimeFigureOut">
              <a:rPr lang="en-US" smtClean="0"/>
              <a:t>3/3/19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03AE-D2E5-1C4E-851D-8A3FA8CBC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93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CEC-E4BF-8546-8485-4B65348E3288}" type="datetimeFigureOut">
              <a:rPr lang="en-US" smtClean="0"/>
              <a:t>3/3/19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03AE-D2E5-1C4E-851D-8A3FA8CBC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980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CEC-E4BF-8546-8485-4B65348E3288}" type="datetimeFigureOut">
              <a:rPr lang="en-US" smtClean="0"/>
              <a:t>3/3/19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03AE-D2E5-1C4E-851D-8A3FA8CBC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2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CEC-E4BF-8546-8485-4B65348E3288}" type="datetimeFigureOut">
              <a:rPr lang="en-US" smtClean="0"/>
              <a:t>3/3/19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03AE-D2E5-1C4E-851D-8A3FA8CBC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08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CEC-E4BF-8546-8485-4B65348E3288}" type="datetimeFigureOut">
              <a:rPr lang="en-US" smtClean="0"/>
              <a:t>3/3/19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03AE-D2E5-1C4E-851D-8A3FA8CBC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421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CEC-E4BF-8546-8485-4B65348E3288}" type="datetimeFigureOut">
              <a:rPr lang="en-US" smtClean="0"/>
              <a:t>3/3/19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03AE-D2E5-1C4E-851D-8A3FA8CBC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05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CEC-E4BF-8546-8485-4B65348E3288}" type="datetimeFigureOut">
              <a:rPr lang="en-US" smtClean="0"/>
              <a:t>3/3/19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03AE-D2E5-1C4E-851D-8A3FA8CBC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977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CEC-E4BF-8546-8485-4B65348E3288}" type="datetimeFigureOut">
              <a:rPr lang="en-US" smtClean="0"/>
              <a:t>3/3/19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03AE-D2E5-1C4E-851D-8A3FA8CBC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986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67CEC-E4BF-8546-8485-4B65348E3288}" type="datetimeFigureOut">
              <a:rPr lang="en-US" smtClean="0"/>
              <a:t>3/3/19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003AE-D2E5-1C4E-851D-8A3FA8CBC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82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Solving Equations using the Zero Product Rule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28</a:t>
            </a:r>
            <a:r>
              <a:rPr lang="mr-IN" dirty="0" smtClean="0"/>
              <a:t>…</a:t>
            </a:r>
            <a:r>
              <a:rPr lang="en-US" dirty="0" smtClean="0"/>
              <a:t> For real this time</a:t>
            </a:r>
            <a:r>
              <a:rPr lang="mr-IN" dirty="0" smtClean="0"/>
              <a:t>…</a:t>
            </a:r>
            <a:r>
              <a:rPr lang="en-US" dirty="0"/>
              <a:t> </a:t>
            </a:r>
            <a:r>
              <a:rPr lang="en-US" dirty="0" smtClean="0"/>
              <a:t>I counted.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881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1 at 12.08.1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83" r="-10283"/>
          <a:stretch>
            <a:fillRect/>
          </a:stretch>
        </p:blipFill>
        <p:spPr>
          <a:xfrm>
            <a:off x="-384307" y="1348758"/>
            <a:ext cx="9895905" cy="5442366"/>
          </a:xfrm>
        </p:spPr>
      </p:pic>
    </p:spTree>
    <p:extLst>
      <p:ext uri="{BB962C8B-B14F-4D97-AF65-F5344CB8AC3E}">
        <p14:creationId xmlns:p14="http://schemas.microsoft.com/office/powerpoint/2010/main" val="4269115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1 at 12.08.2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567" r="-22567"/>
          <a:stretch>
            <a:fillRect/>
          </a:stretch>
        </p:blipFill>
        <p:spPr>
          <a:xfrm>
            <a:off x="-384307" y="1417638"/>
            <a:ext cx="9904331" cy="5447001"/>
          </a:xfrm>
        </p:spPr>
      </p:pic>
    </p:spTree>
    <p:extLst>
      <p:ext uri="{BB962C8B-B14F-4D97-AF65-F5344CB8AC3E}">
        <p14:creationId xmlns:p14="http://schemas.microsoft.com/office/powerpoint/2010/main" val="1022635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3 at 9.41.3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755" b="-547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08028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3 at 9.41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3741" b="-737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26209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3 at 9.42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671" r="-666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53325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3 at 9.42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398" b="-823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8032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3 at 9.43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70" b="-76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20539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3 at 9.43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9463" b="-1894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48998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3 at 9.43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331" r="-123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250474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3 at 9.43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070" b="-1470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50119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1 at 12.06.0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046" b="-570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6052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3 at 9.43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218" b="-262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0597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3 at 9.44.0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6612" b="-2166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551342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3 at 9.44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4" r="-1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91722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3 at 9.44.2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5822" b="-1058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64628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3 at 9.44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87" b="-47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75107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3 at 9.44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6221" b="-3762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897423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3 at 9.45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21" r="-51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924356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3 at 9.45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7883" b="-2978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804665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3 at 9.45.2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894" r="-398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53792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3 at 9.45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392" b="-213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94691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1 at 12.06.2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642" b="-406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29760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3 at 9.46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52" r="-90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453621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3 at 9.46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74" r="-27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398115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3 at 9.46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8464" b="-884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973529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Polynomials:</a:t>
            </a:r>
            <a:endParaRPr lang="en-US" dirty="0"/>
          </a:p>
        </p:txBody>
      </p:sp>
      <p:pic>
        <p:nvPicPr>
          <p:cNvPr id="4" name="Content Placeholder 3" descr="Screen Shot 2019-03-03 at 9.46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224" r="-452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85259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3 at 9.47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9465" b="-994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636310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3 at 9.47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22" r="-136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77848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3 at 9.47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190" b="-271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00704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3 at 9.47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629" r="-236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624916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3 at 9.48.0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473" r="-284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7962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1 at 12.06.3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654" b="-656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28778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1 at 12.06.5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023" b="-190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76694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1 at 12.07.0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4071" b="-740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96655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1 at 12.07.1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595" r="-625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21312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1 at 12.07.3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156" r="-42156"/>
          <a:stretch>
            <a:fillRect/>
          </a:stretch>
        </p:blipFill>
        <p:spPr>
          <a:xfrm>
            <a:off x="-388945" y="1417638"/>
            <a:ext cx="9892260" cy="5440362"/>
          </a:xfrm>
        </p:spPr>
      </p:pic>
    </p:spTree>
    <p:extLst>
      <p:ext uri="{BB962C8B-B14F-4D97-AF65-F5344CB8AC3E}">
        <p14:creationId xmlns:p14="http://schemas.microsoft.com/office/powerpoint/2010/main" val="1151643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1 at 12.07.5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507" b="-85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01614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132</Words>
  <Application>Microsoft Macintosh PowerPoint</Application>
  <PresentationFormat>On-screen Show (4:3)</PresentationFormat>
  <Paragraphs>36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Solving Equations using the Zero Product Rule </vt:lpstr>
      <vt:lpstr>Solve as a Class:</vt:lpstr>
      <vt:lpstr>Solution:</vt:lpstr>
      <vt:lpstr>Solve as a Class:</vt:lpstr>
      <vt:lpstr>Solution:</vt:lpstr>
      <vt:lpstr>PowerPoint Presentation</vt:lpstr>
      <vt:lpstr>Solve as a Class:</vt:lpstr>
      <vt:lpstr>Solution:</vt:lpstr>
      <vt:lpstr>Solve as a Class:</vt:lpstr>
      <vt:lpstr>Solution:</vt:lpstr>
      <vt:lpstr>Solution:</vt:lpstr>
      <vt:lpstr>PowerPoint Presentation</vt:lpstr>
      <vt:lpstr>Solve as a Class:</vt:lpstr>
      <vt:lpstr>Solution:</vt:lpstr>
      <vt:lpstr>Solve as a Class:</vt:lpstr>
      <vt:lpstr>Solution:</vt:lpstr>
      <vt:lpstr>Solve as a Class:</vt:lpstr>
      <vt:lpstr>Solution:</vt:lpstr>
      <vt:lpstr>Solve as a Class:</vt:lpstr>
      <vt:lpstr>Solution:</vt:lpstr>
      <vt:lpstr>Solve as a Class:</vt:lpstr>
      <vt:lpstr>Solution:</vt:lpstr>
      <vt:lpstr>Solve as a Class:</vt:lpstr>
      <vt:lpstr>Solution:</vt:lpstr>
      <vt:lpstr>Solve as a Class:</vt:lpstr>
      <vt:lpstr>Solution:</vt:lpstr>
      <vt:lpstr>Solve as a Class:</vt:lpstr>
      <vt:lpstr>Solution:</vt:lpstr>
      <vt:lpstr>Solve as a Class:</vt:lpstr>
      <vt:lpstr>Solution:</vt:lpstr>
      <vt:lpstr>Solution:</vt:lpstr>
      <vt:lpstr>PowerPoint Presentation</vt:lpstr>
      <vt:lpstr>Graphing Polynomials:</vt:lpstr>
      <vt:lpstr>Solve as a Class:</vt:lpstr>
      <vt:lpstr>Solution:</vt:lpstr>
      <vt:lpstr>Solve as a Class:</vt:lpstr>
      <vt:lpstr>Solution:</vt:lpstr>
      <vt:lpstr>Solution: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Mathew Tucker</dc:creator>
  <cp:lastModifiedBy>Mathew Tucker</cp:lastModifiedBy>
  <cp:revision>5</cp:revision>
  <dcterms:created xsi:type="dcterms:W3CDTF">2019-03-04T03:30:46Z</dcterms:created>
  <dcterms:modified xsi:type="dcterms:W3CDTF">2019-03-04T16:41:23Z</dcterms:modified>
</cp:coreProperties>
</file>