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1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5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9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0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3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61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4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08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5070F-AB27-CA42-BC29-27AE490E940C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ACEB-E006-1F43-83AD-68744BB0C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3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Factoring </a:t>
            </a:r>
            <a:r>
              <a:rPr lang="en-US" dirty="0" smtClean="0"/>
              <a:t>Binomials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27</a:t>
            </a:r>
            <a:r>
              <a:rPr lang="mr-IN" dirty="0" smtClean="0"/>
              <a:t>…</a:t>
            </a:r>
            <a:r>
              <a:rPr lang="en-US" dirty="0" smtClean="0"/>
              <a:t> I counted.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903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3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4918" b="-1249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8317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4.0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738" b="-157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2090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4.2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9819" b="-1498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5454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4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295" r="-24295"/>
          <a:stretch>
            <a:fillRect/>
          </a:stretch>
        </p:blipFill>
        <p:spPr>
          <a:xfrm>
            <a:off x="-622872" y="1148890"/>
            <a:ext cx="10380927" cy="5709110"/>
          </a:xfrm>
        </p:spPr>
      </p:pic>
    </p:spTree>
    <p:extLst>
      <p:ext uri="{BB962C8B-B14F-4D97-AF65-F5344CB8AC3E}">
        <p14:creationId xmlns:p14="http://schemas.microsoft.com/office/powerpoint/2010/main" val="1053267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4.5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42" b="-170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0660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5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096" b="-800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6608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5.1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757" b="-257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01289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5.3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2487" b="-1424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6935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6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046" b="-570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2897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6.2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642" b="-40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233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1.4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962" b="-1129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3562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6.3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654" b="-65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6712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6.5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023" b="-190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5232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7.0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071" b="-740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287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7.1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595" r="-625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78988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7.3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56" r="-42156"/>
          <a:stretch>
            <a:fillRect/>
          </a:stretch>
        </p:blipFill>
        <p:spPr>
          <a:xfrm>
            <a:off x="-388945" y="1417638"/>
            <a:ext cx="9892260" cy="5440362"/>
          </a:xfrm>
        </p:spPr>
      </p:pic>
    </p:spTree>
    <p:extLst>
      <p:ext uri="{BB962C8B-B14F-4D97-AF65-F5344CB8AC3E}">
        <p14:creationId xmlns:p14="http://schemas.microsoft.com/office/powerpoint/2010/main" val="786440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7.5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07" b="-85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25008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8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83" r="-10283"/>
          <a:stretch>
            <a:fillRect/>
          </a:stretch>
        </p:blipFill>
        <p:spPr>
          <a:xfrm>
            <a:off x="-384307" y="1348758"/>
            <a:ext cx="9895905" cy="5442366"/>
          </a:xfrm>
        </p:spPr>
      </p:pic>
    </p:spTree>
    <p:extLst>
      <p:ext uri="{BB962C8B-B14F-4D97-AF65-F5344CB8AC3E}">
        <p14:creationId xmlns:p14="http://schemas.microsoft.com/office/powerpoint/2010/main" val="4254551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8.2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67" r="-22567"/>
          <a:stretch>
            <a:fillRect/>
          </a:stretch>
        </p:blipFill>
        <p:spPr>
          <a:xfrm>
            <a:off x="-384307" y="1417638"/>
            <a:ext cx="9904331" cy="5447001"/>
          </a:xfrm>
        </p:spPr>
      </p:pic>
    </p:spTree>
    <p:extLst>
      <p:ext uri="{BB962C8B-B14F-4D97-AF65-F5344CB8AC3E}">
        <p14:creationId xmlns:p14="http://schemas.microsoft.com/office/powerpoint/2010/main" val="85708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1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968" b="-1779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9637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2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612" b="-1126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5438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2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4551" b="-214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1378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2.3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867" b="-828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975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3-01 at 12.02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0415" b="-180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2961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3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642" b="-35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2951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3.2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738" b="-657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4537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73</Words>
  <Application>Microsoft Macintosh PowerPoint</Application>
  <PresentationFormat>On-screen Show (4:3)</PresentationFormat>
  <Paragraphs>21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Factoring Binomials!</vt:lpstr>
      <vt:lpstr>PowerPoint Presentation</vt:lpstr>
      <vt:lpstr>Solve as a Class:</vt:lpstr>
      <vt:lpstr>Solution:</vt:lpstr>
      <vt:lpstr>Solve as a Class:</vt:lpstr>
      <vt:lpstr>Solution:</vt:lpstr>
      <vt:lpstr>Solve as a Class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PowerPoint Presentation</vt:lpstr>
      <vt:lpstr>PowerPoint Presentation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 Trinomials!</dc:title>
  <dc:creator>Mathew Tucker</dc:creator>
  <cp:lastModifiedBy>Mathew Tucker</cp:lastModifiedBy>
  <cp:revision>5</cp:revision>
  <dcterms:created xsi:type="dcterms:W3CDTF">2019-03-01T05:32:42Z</dcterms:created>
  <dcterms:modified xsi:type="dcterms:W3CDTF">2019-03-01T15:30:40Z</dcterms:modified>
</cp:coreProperties>
</file>