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1291-C5E2-2A48-AD4C-00BABF2C2ED2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3C5B-AEC4-3046-B852-B1189574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77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1291-C5E2-2A48-AD4C-00BABF2C2ED2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3C5B-AEC4-3046-B852-B1189574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95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1291-C5E2-2A48-AD4C-00BABF2C2ED2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3C5B-AEC4-3046-B852-B1189574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41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1291-C5E2-2A48-AD4C-00BABF2C2ED2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3C5B-AEC4-3046-B852-B1189574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90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1291-C5E2-2A48-AD4C-00BABF2C2ED2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3C5B-AEC4-3046-B852-B1189574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7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1291-C5E2-2A48-AD4C-00BABF2C2ED2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3C5B-AEC4-3046-B852-B1189574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8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1291-C5E2-2A48-AD4C-00BABF2C2ED2}" type="datetimeFigureOut">
              <a:rPr lang="en-US" smtClean="0"/>
              <a:t>2/27/19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3C5B-AEC4-3046-B852-B1189574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346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1291-C5E2-2A48-AD4C-00BABF2C2ED2}" type="datetimeFigureOut">
              <a:rPr lang="en-US" smtClean="0"/>
              <a:t>2/27/19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3C5B-AEC4-3046-B852-B1189574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9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1291-C5E2-2A48-AD4C-00BABF2C2ED2}" type="datetimeFigureOut">
              <a:rPr lang="en-US" smtClean="0"/>
              <a:t>2/27/19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3C5B-AEC4-3046-B852-B1189574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819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1291-C5E2-2A48-AD4C-00BABF2C2ED2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3C5B-AEC4-3046-B852-B1189574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541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1291-C5E2-2A48-AD4C-00BABF2C2ED2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3C5B-AEC4-3046-B852-B1189574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325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91291-C5E2-2A48-AD4C-00BABF2C2ED2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B3C5B-AEC4-3046-B852-B1189574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03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Factoring by Grouping and Factoring Trinomials!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Soooo</a:t>
            </a:r>
            <a:r>
              <a:rPr lang="mr-IN" dirty="0" smtClean="0"/>
              <a:t>…</a:t>
            </a:r>
            <a:r>
              <a:rPr lang="en-US" dirty="0" smtClean="0"/>
              <a:t>. Uh</a:t>
            </a:r>
            <a:r>
              <a:rPr lang="mr-IN" dirty="0" smtClean="0"/>
              <a:t>…</a:t>
            </a:r>
            <a:r>
              <a:rPr lang="en-US" dirty="0" smtClean="0"/>
              <a:t> Apparently I have the days wrong.</a:t>
            </a:r>
          </a:p>
          <a:p>
            <a:endParaRPr lang="en-US" dirty="0"/>
          </a:p>
          <a:p>
            <a:r>
              <a:rPr lang="en-US" dirty="0" smtClean="0"/>
              <a:t>It’s day 25.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63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12.36.3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609" b="-126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8313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7 at 12.36.5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9969" b="-3899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95261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7 at 12.37.1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514" r="-225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33016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12.38.4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895" b="-288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0260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12.39.0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25" b="-30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67330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7 at 12.40.2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5868" b="-2258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07418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7 at 12.40.5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911" r="-229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21102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7 at 12.41.1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924" b="-89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61846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12.41.3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551" r="-235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42237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7 at 12.41.5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9800" b="-1598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39012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5 at 7.47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0684" b="-2206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2720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12.42.1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152" b="-81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475583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12.45.5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802" b="-858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95304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12.46.2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338" b="-343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01024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12.46.3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029" b="-480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87400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7 at 12.46.5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4383" b="-1443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40542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7 at 12.47.2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36" b="-7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44664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7 at 12.48.0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6280" b="-1862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987666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7 at 12.48.2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975" b="-79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556321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12.49.0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94" r="-70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589289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12.50.1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86" b="-58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5918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5 at 7.47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53" b="-41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53805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5 at 7.47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2477" b="-2824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5896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5 at 7.48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459" r="-36459"/>
          <a:stretch>
            <a:fillRect/>
          </a:stretch>
        </p:blipFill>
        <p:spPr>
          <a:xfrm>
            <a:off x="-683729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3458940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of Factoring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</a:t>
            </a:r>
          </a:p>
          <a:p>
            <a:r>
              <a:rPr lang="en-US" dirty="0" smtClean="0"/>
              <a:t>Trial-and-Error</a:t>
            </a:r>
          </a:p>
          <a:p>
            <a:r>
              <a:rPr lang="en-US" dirty="0" smtClean="0"/>
              <a:t>Substitution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835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12.35.2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263" b="-262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00969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7 at 12.36.0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9399" b="-2093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94273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7 at 12.36.1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418" r="-234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5715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89</Words>
  <Application>Microsoft Macintosh PowerPoint</Application>
  <PresentationFormat>On-screen Show (4:3)</PresentationFormat>
  <Paragraphs>24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Factoring by Grouping and Factoring Trinomials!</vt:lpstr>
      <vt:lpstr>Solve as a Class:</vt:lpstr>
      <vt:lpstr>Solution:</vt:lpstr>
      <vt:lpstr>Solve as a Class:</vt:lpstr>
      <vt:lpstr>Solution:</vt:lpstr>
      <vt:lpstr>Methods of Factoring</vt:lpstr>
      <vt:lpstr>PowerPoint Presentation</vt:lpstr>
      <vt:lpstr>Solve as a Class:</vt:lpstr>
      <vt:lpstr>Solution:</vt:lpstr>
      <vt:lpstr>PowerPoint Presentation</vt:lpstr>
      <vt:lpstr>Solve as a Class:</vt:lpstr>
      <vt:lpstr>Solution:</vt:lpstr>
      <vt:lpstr>PowerPoint Presentation</vt:lpstr>
      <vt:lpstr>PowerPoint Presentation</vt:lpstr>
      <vt:lpstr>Solve as a Class:</vt:lpstr>
      <vt:lpstr>Solution:</vt:lpstr>
      <vt:lpstr>Solution:</vt:lpstr>
      <vt:lpstr>PowerPoint Presentation</vt:lpstr>
      <vt:lpstr>Solve as a Class:</vt:lpstr>
      <vt:lpstr>PowerPoint Presentation</vt:lpstr>
      <vt:lpstr>PowerPoint Presentation</vt:lpstr>
      <vt:lpstr>PowerPoint Presentation</vt:lpstr>
      <vt:lpstr>PowerPoint Presentation</vt:lpstr>
      <vt:lpstr>Solve as a Class:</vt:lpstr>
      <vt:lpstr>Solution:</vt:lpstr>
      <vt:lpstr>Solve as a Class:</vt:lpstr>
      <vt:lpstr>Solution: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Factoring by Grouping and Factoring Trinomials!</dc:title>
  <dc:creator>Mathew Tucker</dc:creator>
  <cp:lastModifiedBy>Mathew Tucker</cp:lastModifiedBy>
  <cp:revision>4</cp:revision>
  <dcterms:created xsi:type="dcterms:W3CDTF">2019-02-27T06:24:03Z</dcterms:created>
  <dcterms:modified xsi:type="dcterms:W3CDTF">2019-02-27T07:02:43Z</dcterms:modified>
</cp:coreProperties>
</file>