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8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5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B7543-8B41-F849-8C8F-88DCA2BC9683}" type="datetimeFigureOut">
              <a:rPr lang="en-US" smtClean="0"/>
              <a:t>2/28/19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A5B86-9A15-654F-9612-7A35EC120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087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B7543-8B41-F849-8C8F-88DCA2BC9683}" type="datetimeFigureOut">
              <a:rPr lang="en-US" smtClean="0"/>
              <a:t>2/28/19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A5B86-9A15-654F-9612-7A35EC120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45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B7543-8B41-F849-8C8F-88DCA2BC9683}" type="datetimeFigureOut">
              <a:rPr lang="en-US" smtClean="0"/>
              <a:t>2/28/19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A5B86-9A15-654F-9612-7A35EC120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395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B7543-8B41-F849-8C8F-88DCA2BC9683}" type="datetimeFigureOut">
              <a:rPr lang="en-US" smtClean="0"/>
              <a:t>2/28/19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A5B86-9A15-654F-9612-7A35EC120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728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B7543-8B41-F849-8C8F-88DCA2BC9683}" type="datetimeFigureOut">
              <a:rPr lang="en-US" smtClean="0"/>
              <a:t>2/28/19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A5B86-9A15-654F-9612-7A35EC120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813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B7543-8B41-F849-8C8F-88DCA2BC9683}" type="datetimeFigureOut">
              <a:rPr lang="en-US" smtClean="0"/>
              <a:t>2/28/19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A5B86-9A15-654F-9612-7A35EC120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68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B7543-8B41-F849-8C8F-88DCA2BC9683}" type="datetimeFigureOut">
              <a:rPr lang="en-US" smtClean="0"/>
              <a:t>2/28/19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A5B86-9A15-654F-9612-7A35EC120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437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B7543-8B41-F849-8C8F-88DCA2BC9683}" type="datetimeFigureOut">
              <a:rPr lang="en-US" smtClean="0"/>
              <a:t>2/28/19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A5B86-9A15-654F-9612-7A35EC120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962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B7543-8B41-F849-8C8F-88DCA2BC9683}" type="datetimeFigureOut">
              <a:rPr lang="en-US" smtClean="0"/>
              <a:t>2/28/19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A5B86-9A15-654F-9612-7A35EC120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982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B7543-8B41-F849-8C8F-88DCA2BC9683}" type="datetimeFigureOut">
              <a:rPr lang="en-US" smtClean="0"/>
              <a:t>2/28/19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A5B86-9A15-654F-9612-7A35EC120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48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B7543-8B41-F849-8C8F-88DCA2BC9683}" type="datetimeFigureOut">
              <a:rPr lang="en-US" smtClean="0"/>
              <a:t>2/28/19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A5B86-9A15-654F-9612-7A35EC120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767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4B7543-8B41-F849-8C8F-88DCA2BC9683}" type="datetimeFigureOut">
              <a:rPr lang="en-US" smtClean="0"/>
              <a:t>2/28/19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A5B86-9A15-654F-9612-7A35EC120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925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Factoring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Day 28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9494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25 at 7.43.3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1288" b="-5128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808415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25 at 7.43.5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7878" b="-1478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605296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25 at 7.44.2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6638" b="-6663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085016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OF THE WEEK!!!!</a:t>
            </a:r>
            <a:endParaRPr lang="en-US" dirty="0"/>
          </a:p>
        </p:txBody>
      </p:sp>
      <p:pic>
        <p:nvPicPr>
          <p:cNvPr id="4" name="Content Placeholder 3" descr="Screen Shot 2019-02-25 at 8.03.1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1236" b="-1512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404475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2-25 at 7.44.3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0776" b="-3077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192903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25 at 7.44.5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79977" b="-27997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039081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25 at 7.45.1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5144" r="-45144"/>
          <a:stretch>
            <a:fillRect/>
          </a:stretch>
        </p:blipFill>
        <p:spPr>
          <a:xfrm>
            <a:off x="-683728" y="1600200"/>
            <a:ext cx="9560306" cy="5257800"/>
          </a:xfrm>
        </p:spPr>
      </p:pic>
    </p:spTree>
    <p:extLst>
      <p:ext uri="{BB962C8B-B14F-4D97-AF65-F5344CB8AC3E}">
        <p14:creationId xmlns:p14="http://schemas.microsoft.com/office/powerpoint/2010/main" val="7448971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25 at 7.46.2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5182" b="-2051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951131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25 at 7.46.4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010" r="-1901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401083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25 at 7.47.0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0684" b="-22068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22205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Lingo:</a:t>
            </a:r>
            <a:endParaRPr lang="en-US" dirty="0"/>
          </a:p>
        </p:txBody>
      </p:sp>
      <p:pic>
        <p:nvPicPr>
          <p:cNvPr id="4" name="Content Placeholder 3" descr="Screen Shot 2019-02-24 at 11.12.3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596" b="-245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65290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25 at 7.47.3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153" b="-415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786102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25 at 7.47.5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82477" b="-28247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160225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25 at 7.48.1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459" r="-36459"/>
          <a:stretch>
            <a:fillRect/>
          </a:stretch>
        </p:blipFill>
        <p:spPr>
          <a:xfrm>
            <a:off x="-683729" y="1600200"/>
            <a:ext cx="9560306" cy="5257800"/>
          </a:xfrm>
        </p:spPr>
      </p:pic>
    </p:spTree>
    <p:extLst>
      <p:ext uri="{BB962C8B-B14F-4D97-AF65-F5344CB8AC3E}">
        <p14:creationId xmlns:p14="http://schemas.microsoft.com/office/powerpoint/2010/main" val="41262115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24 at 11.13.1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539" r="-3153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616140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09711"/>
            <a:ext cx="8229600" cy="3306940"/>
          </a:xfrm>
        </p:spPr>
      </p:pic>
    </p:spTree>
    <p:extLst>
      <p:ext uri="{BB962C8B-B14F-4D97-AF65-F5344CB8AC3E}">
        <p14:creationId xmlns:p14="http://schemas.microsoft.com/office/powerpoint/2010/main" val="8010575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24 at 11.13.5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227" r="-2222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33481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Screen Shot 2019-02-25 at 7.37.4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1851" b="-518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575130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25 at 7.37.5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616" b="-2161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025816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25 at 7.38.2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3544" r="-3354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108580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25 at 7.43.1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76694" b="-37669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747090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71</Words>
  <Application>Microsoft Macintosh PowerPoint</Application>
  <PresentationFormat>On-screen Show (4:3)</PresentationFormat>
  <Paragraphs>21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Factoring</vt:lpstr>
      <vt:lpstr>Lingo:</vt:lpstr>
      <vt:lpstr>Solve as a Class:</vt:lpstr>
      <vt:lpstr>Solution:</vt:lpstr>
      <vt:lpstr>Solution:</vt:lpstr>
      <vt:lpstr>PowerPoint Presentation</vt:lpstr>
      <vt:lpstr>Solve as a Class:</vt:lpstr>
      <vt:lpstr>Solution:</vt:lpstr>
      <vt:lpstr>Solve as a Class:</vt:lpstr>
      <vt:lpstr>Solution:</vt:lpstr>
      <vt:lpstr>Solve as a Class:</vt:lpstr>
      <vt:lpstr>Solution:</vt:lpstr>
      <vt:lpstr>QUESTION OF THE WEEK!!!!</vt:lpstr>
      <vt:lpstr>PowerPoint Presentation</vt:lpstr>
      <vt:lpstr>Solve as a Class:</vt:lpstr>
      <vt:lpstr>Solution:</vt:lpstr>
      <vt:lpstr>Solve as a Class:</vt:lpstr>
      <vt:lpstr>Solution:</vt:lpstr>
      <vt:lpstr>Solve as a Class:</vt:lpstr>
      <vt:lpstr>Solution:</vt:lpstr>
      <vt:lpstr>Solve as a Class:</vt:lpstr>
      <vt:lpstr>Solution: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Mathew Tucker</dc:creator>
  <cp:lastModifiedBy>Mathew Tucker</cp:lastModifiedBy>
  <cp:revision>5</cp:revision>
  <dcterms:created xsi:type="dcterms:W3CDTF">2019-02-26T01:06:08Z</dcterms:created>
  <dcterms:modified xsi:type="dcterms:W3CDTF">2019-03-01T05:57:20Z</dcterms:modified>
</cp:coreProperties>
</file>