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5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5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94FF-9BE1-AC42-80F1-6E9DD699A4CE}" type="datetimeFigureOut">
              <a:rPr lang="en-US" smtClean="0"/>
              <a:t>2/24/19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7BB-5C52-794A-B240-45DF00ADB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056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94FF-9BE1-AC42-80F1-6E9DD699A4CE}" type="datetimeFigureOut">
              <a:rPr lang="en-US" smtClean="0"/>
              <a:t>2/24/19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7BB-5C52-794A-B240-45DF00ADB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84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94FF-9BE1-AC42-80F1-6E9DD699A4CE}" type="datetimeFigureOut">
              <a:rPr lang="en-US" smtClean="0"/>
              <a:t>2/24/19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7BB-5C52-794A-B240-45DF00ADB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20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94FF-9BE1-AC42-80F1-6E9DD699A4CE}" type="datetimeFigureOut">
              <a:rPr lang="en-US" smtClean="0"/>
              <a:t>2/24/19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7BB-5C52-794A-B240-45DF00ADB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5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94FF-9BE1-AC42-80F1-6E9DD699A4CE}" type="datetimeFigureOut">
              <a:rPr lang="en-US" smtClean="0"/>
              <a:t>2/24/19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7BB-5C52-794A-B240-45DF00ADB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19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94FF-9BE1-AC42-80F1-6E9DD699A4CE}" type="datetimeFigureOut">
              <a:rPr lang="en-US" smtClean="0"/>
              <a:t>2/24/19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7BB-5C52-794A-B240-45DF00ADB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333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94FF-9BE1-AC42-80F1-6E9DD699A4CE}" type="datetimeFigureOut">
              <a:rPr lang="en-US" smtClean="0"/>
              <a:t>2/24/19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7BB-5C52-794A-B240-45DF00ADB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795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94FF-9BE1-AC42-80F1-6E9DD699A4CE}" type="datetimeFigureOut">
              <a:rPr lang="en-US" smtClean="0"/>
              <a:t>2/24/19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7BB-5C52-794A-B240-45DF00ADB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082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94FF-9BE1-AC42-80F1-6E9DD699A4CE}" type="datetimeFigureOut">
              <a:rPr lang="en-US" smtClean="0"/>
              <a:t>2/24/19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7BB-5C52-794A-B240-45DF00ADB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438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94FF-9BE1-AC42-80F1-6E9DD699A4CE}" type="datetimeFigureOut">
              <a:rPr lang="en-US" smtClean="0"/>
              <a:t>2/24/19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7BB-5C52-794A-B240-45DF00ADB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457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94FF-9BE1-AC42-80F1-6E9DD699A4CE}" type="datetimeFigureOut">
              <a:rPr lang="en-US" smtClean="0"/>
              <a:t>2/24/19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7BB-5C52-794A-B240-45DF00ADB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348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894FF-9BE1-AC42-80F1-6E9DD699A4CE}" type="datetimeFigureOut">
              <a:rPr lang="en-US" smtClean="0"/>
              <a:t>2/24/19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747BB-5C52-794A-B240-45DF00ADB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520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Polynomials:</a:t>
            </a:r>
            <a:br>
              <a:rPr lang="en-US" dirty="0" smtClean="0"/>
            </a:br>
            <a:r>
              <a:rPr lang="en-US" dirty="0" smtClean="0"/>
              <a:t>Addition, Subtraction, and Multiplication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27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04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1 at 7.20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3366" b="-2533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03493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7.20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949" b="-699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27999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4 at 11.05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4399" b="-1343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6539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4 at 11.05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8324" b="-783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18349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4 at 11.06.1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9" r="-10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30576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4 at 11.06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84" b="-32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89253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4 at 11.06.5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8482" b="-2084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2561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4 at 11.07.1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731" r="-177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893020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4 at 11.07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6322" b="-2063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837609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4 at 11.07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190" r="-301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61133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 Polynomial:</a:t>
            </a:r>
            <a:endParaRPr lang="en-US" dirty="0"/>
          </a:p>
        </p:txBody>
      </p:sp>
      <p:pic>
        <p:nvPicPr>
          <p:cNvPr id="4" name="Content Placeholder 3" descr="Screen Shot 2019-02-21 at 7.18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59" b="-40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840142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Cases:</a:t>
            </a:r>
            <a:endParaRPr lang="en-US" dirty="0"/>
          </a:p>
        </p:txBody>
      </p:sp>
      <p:pic>
        <p:nvPicPr>
          <p:cNvPr id="4" name="Content Placeholder 3" descr="Screen Shot 2019-02-24 at 11.09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9416" b="-494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567319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 of Squares</a:t>
            </a:r>
            <a:br>
              <a:rPr lang="en-US" dirty="0" smtClean="0"/>
            </a:br>
            <a:r>
              <a:rPr lang="en-US" dirty="0" smtClean="0"/>
              <a:t>(Product of Conjugates)</a:t>
            </a:r>
            <a:endParaRPr lang="en-US" dirty="0"/>
          </a:p>
        </p:txBody>
      </p:sp>
      <p:pic>
        <p:nvPicPr>
          <p:cNvPr id="4" name="Content Placeholder 3" descr="Screen Shot 2019-02-24 at 11.08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59" b="-56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286154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Perfect Square Trinomials</a:t>
            </a:r>
            <a:br>
              <a:rPr lang="en-US" dirty="0" smtClean="0"/>
            </a:br>
            <a:r>
              <a:rPr lang="en-US" dirty="0" smtClean="0"/>
              <a:t>(Squared Binomial)</a:t>
            </a:r>
            <a:endParaRPr lang="en-US" dirty="0"/>
          </a:p>
        </p:txBody>
      </p:sp>
      <p:pic>
        <p:nvPicPr>
          <p:cNvPr id="4" name="Content Placeholder 3" descr="Screen Shot 2019-02-24 at 11.09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484" r="-264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74505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4 at 11.09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187" b="-331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218538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Solutions:</a:t>
            </a:r>
            <a:endParaRPr lang="en-US" dirty="0"/>
          </a:p>
        </p:txBody>
      </p:sp>
      <p:pic>
        <p:nvPicPr>
          <p:cNvPr id="4" name="Content Placeholder 3" descr="Screen Shot 2019-02-24 at 11.10.2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41" b="-18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998602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4 at 11.10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4180" b="-1141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181261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4 at 11.10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221" b="-272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986338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4 at 11.11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5199" b="-851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616533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4 at 11.11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116" b="-121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949232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Lingo:</a:t>
            </a:r>
            <a:endParaRPr lang="en-US" dirty="0"/>
          </a:p>
        </p:txBody>
      </p:sp>
      <p:pic>
        <p:nvPicPr>
          <p:cNvPr id="4" name="Content Placeholder 3" descr="Screen Shot 2019-02-24 at 11.12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596" b="-245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85429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1 at 7.19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46" b="-34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245339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4 at 11.13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539" r="-315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016485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09711"/>
            <a:ext cx="8229600" cy="3306940"/>
          </a:xfrm>
        </p:spPr>
      </p:pic>
    </p:spTree>
    <p:extLst>
      <p:ext uri="{BB962C8B-B14F-4D97-AF65-F5344CB8AC3E}">
        <p14:creationId xmlns:p14="http://schemas.microsoft.com/office/powerpoint/2010/main" val="28659314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4 at 11.13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227" r="-222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64797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1 at 7.19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43441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1 at 7.19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044" b="-150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92229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7.19.5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963" b="-79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98799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1 at 7.20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024" b="-200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18841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7.20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2069" b="-1620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19719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02-21 at 7.20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7650" b="-1176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6565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99</Words>
  <Application>Microsoft Macintosh PowerPoint</Application>
  <PresentationFormat>On-screen Show (4:3)</PresentationFormat>
  <Paragraphs>30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Polynomials: Addition, Subtraction, and Multiplication</vt:lpstr>
      <vt:lpstr>Anatomy of a Polynomial:</vt:lpstr>
      <vt:lpstr>PowerPoint Presentation</vt:lpstr>
      <vt:lpstr>PowerPoint Presentation</vt:lpstr>
      <vt:lpstr>Solve as a Class:</vt:lpstr>
      <vt:lpstr>Solution:</vt:lpstr>
      <vt:lpstr>Solve as a Class:</vt:lpstr>
      <vt:lpstr>Solution:</vt:lpstr>
      <vt:lpstr>PowerPoint Presentation</vt:lpstr>
      <vt:lpstr>Solve as a Class:</vt:lpstr>
      <vt:lpstr>Solution:</vt:lpstr>
      <vt:lpstr>Solve as a Class:</vt:lpstr>
      <vt:lpstr>Solution:</vt:lpstr>
      <vt:lpstr>Solve as a class:</vt:lpstr>
      <vt:lpstr>Solution:</vt:lpstr>
      <vt:lpstr>Solve as a Class:</vt:lpstr>
      <vt:lpstr>Solution:</vt:lpstr>
      <vt:lpstr>Solve as a Class:</vt:lpstr>
      <vt:lpstr>Solution:</vt:lpstr>
      <vt:lpstr>Special Cases:</vt:lpstr>
      <vt:lpstr>Difference of Squares (Product of Conjugates)</vt:lpstr>
      <vt:lpstr>Perfect Square Trinomials (Squared Binomial)</vt:lpstr>
      <vt:lpstr>Solve as a Class:</vt:lpstr>
      <vt:lpstr>Solutions:</vt:lpstr>
      <vt:lpstr>Solve as a Class:</vt:lpstr>
      <vt:lpstr>Solution:</vt:lpstr>
      <vt:lpstr>Solve as a Class:</vt:lpstr>
      <vt:lpstr>Solution:</vt:lpstr>
      <vt:lpstr>Lingo:</vt:lpstr>
      <vt:lpstr>Solve as a Class:</vt:lpstr>
      <vt:lpstr>Solution:</vt:lpstr>
      <vt:lpstr>Solution: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Polynomials: Addition, Subtraction, and Multiplication</dc:title>
  <dc:creator>Mathew Tucker</dc:creator>
  <cp:lastModifiedBy>Mathew Tucker</cp:lastModifiedBy>
  <cp:revision>3</cp:revision>
  <dcterms:created xsi:type="dcterms:W3CDTF">2019-02-25T04:56:54Z</dcterms:created>
  <dcterms:modified xsi:type="dcterms:W3CDTF">2019-02-25T05:28:37Z</dcterms:modified>
</cp:coreProperties>
</file>