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2837-76AE-6243-B069-84A8CC1A5206}" type="datetimeFigureOut">
              <a:rPr lang="en-US" smtClean="0"/>
              <a:t>2/21/19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5145-D2CC-A444-A4EA-90EF08CCD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51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2837-76AE-6243-B069-84A8CC1A5206}" type="datetimeFigureOut">
              <a:rPr lang="en-US" smtClean="0"/>
              <a:t>2/21/19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5145-D2CC-A444-A4EA-90EF08CCD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04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2837-76AE-6243-B069-84A8CC1A5206}" type="datetimeFigureOut">
              <a:rPr lang="en-US" smtClean="0"/>
              <a:t>2/21/19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5145-D2CC-A444-A4EA-90EF08CCD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1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2837-76AE-6243-B069-84A8CC1A5206}" type="datetimeFigureOut">
              <a:rPr lang="en-US" smtClean="0"/>
              <a:t>2/21/19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5145-D2CC-A444-A4EA-90EF08CCD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55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2837-76AE-6243-B069-84A8CC1A5206}" type="datetimeFigureOut">
              <a:rPr lang="en-US" smtClean="0"/>
              <a:t>2/21/19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5145-D2CC-A444-A4EA-90EF08CCD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2837-76AE-6243-B069-84A8CC1A5206}" type="datetimeFigureOut">
              <a:rPr lang="en-US" smtClean="0"/>
              <a:t>2/21/19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5145-D2CC-A444-A4EA-90EF08CCD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2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2837-76AE-6243-B069-84A8CC1A5206}" type="datetimeFigureOut">
              <a:rPr lang="en-US" smtClean="0"/>
              <a:t>2/21/19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5145-D2CC-A444-A4EA-90EF08CCD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223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2837-76AE-6243-B069-84A8CC1A5206}" type="datetimeFigureOut">
              <a:rPr lang="en-US" smtClean="0"/>
              <a:t>2/21/19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5145-D2CC-A444-A4EA-90EF08CCD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6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2837-76AE-6243-B069-84A8CC1A5206}" type="datetimeFigureOut">
              <a:rPr lang="en-US" smtClean="0"/>
              <a:t>2/21/19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5145-D2CC-A444-A4EA-90EF08CCD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88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2837-76AE-6243-B069-84A8CC1A5206}" type="datetimeFigureOut">
              <a:rPr lang="en-US" smtClean="0"/>
              <a:t>2/21/19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5145-D2CC-A444-A4EA-90EF08CCD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22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2837-76AE-6243-B069-84A8CC1A5206}" type="datetimeFigureOut">
              <a:rPr lang="en-US" smtClean="0"/>
              <a:t>2/21/19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5145-D2CC-A444-A4EA-90EF08CCD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337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92837-76AE-6243-B069-84A8CC1A5206}" type="datetimeFigureOut">
              <a:rPr lang="en-US" smtClean="0"/>
              <a:t>2/21/19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B5145-D2CC-A444-A4EA-90EF08CCD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Systems of 3 Variable Linear Equations, </a:t>
            </a:r>
            <a:br>
              <a:rPr lang="en-US" dirty="0" smtClean="0"/>
            </a:br>
            <a:r>
              <a:rPr lang="en-US" dirty="0" smtClean="0"/>
              <a:t>Inequalities with 2 Variables, </a:t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Polynomials!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246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15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406" r="-234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8671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7.15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6792" b="-1167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491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15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829" r="-208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7995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15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41" r="-136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7111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7.16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184" b="-911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9302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4988" y="1600200"/>
            <a:ext cx="6214024" cy="4525963"/>
          </a:xfrm>
        </p:spPr>
      </p:pic>
    </p:spTree>
    <p:extLst>
      <p:ext uri="{BB962C8B-B14F-4D97-AF65-F5344CB8AC3E}">
        <p14:creationId xmlns:p14="http://schemas.microsoft.com/office/powerpoint/2010/main" val="674182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16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79" b="-26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8815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 Properties:</a:t>
            </a:r>
            <a:endParaRPr lang="en-US" dirty="0"/>
          </a:p>
        </p:txBody>
      </p:sp>
      <p:pic>
        <p:nvPicPr>
          <p:cNvPr id="4" name="Content Placeholder 3" descr="Screen Shot 2019-02-21 at 7.17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83" r="-8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5102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9-02-21 at 7.17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41" r="-136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1442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18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849" r="-1008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5736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12.14.5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872" b="-518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41876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Notation:</a:t>
            </a:r>
            <a:endParaRPr lang="en-US" dirty="0"/>
          </a:p>
        </p:txBody>
      </p:sp>
      <p:pic>
        <p:nvPicPr>
          <p:cNvPr id="4" name="Content Placeholder 3" descr="Screen Shot 2019-02-21 at 7.18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206" b="-912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4163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7.18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203" b="-152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48082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18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002" b="-210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83423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Polynomial:</a:t>
            </a:r>
            <a:endParaRPr lang="en-US" dirty="0"/>
          </a:p>
        </p:txBody>
      </p:sp>
      <p:pic>
        <p:nvPicPr>
          <p:cNvPr id="4" name="Content Placeholder 3" descr="Screen Shot 2019-02-21 at 7.18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59" b="-40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95445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1 at 7.19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46" b="-34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16759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1 at 7.19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399264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7.19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044" b="-150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57257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19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963" b="-79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50742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7.20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024" b="-200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138615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20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069" b="-1620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58020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12.15.2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910" r="-36910"/>
          <a:stretch>
            <a:fillRect/>
          </a:stretch>
        </p:blipFill>
        <p:spPr>
          <a:xfrm>
            <a:off x="-200281" y="1381215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17353884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2-21 at 7.20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7650" b="-1176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640546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7.20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3366" b="-2533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30222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20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949" b="-699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19412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12.16.1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511" b="-555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5506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12.16.2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136" b="-471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8079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Inequalities of Two Variables</a:t>
            </a:r>
            <a:endParaRPr lang="en-US" dirty="0"/>
          </a:p>
        </p:txBody>
      </p:sp>
      <p:pic>
        <p:nvPicPr>
          <p:cNvPr id="4" name="Content Placeholder 3" descr="Screen Shot 2019-02-21 at 7.14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246" b="-132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233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7.14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9049" b="-1390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3678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2-21 at 7.14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26" r="-78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86145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2-21 at 7.14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611" b="-1016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3868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104</Words>
  <Application>Microsoft Macintosh PowerPoint</Application>
  <PresentationFormat>On-screen Show (4:3)</PresentationFormat>
  <Paragraphs>30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Systems of 3 Variable Linear Equations,  Inequalities with 2 Variables,  and  Polynomials!</vt:lpstr>
      <vt:lpstr>Solve as a Class:</vt:lpstr>
      <vt:lpstr>Solution:</vt:lpstr>
      <vt:lpstr>Solve as a Class:</vt:lpstr>
      <vt:lpstr>Solution:</vt:lpstr>
      <vt:lpstr>Inequalities of Two Variables</vt:lpstr>
      <vt:lpstr>Solve as a Class:</vt:lpstr>
      <vt:lpstr>Solution:</vt:lpstr>
      <vt:lpstr>Solve as a Class:</vt:lpstr>
      <vt:lpstr>Solution:</vt:lpstr>
      <vt:lpstr>Solve as a Class:</vt:lpstr>
      <vt:lpstr>Solution:</vt:lpstr>
      <vt:lpstr>Solution:</vt:lpstr>
      <vt:lpstr>Solve as a Class:</vt:lpstr>
      <vt:lpstr>Solution:</vt:lpstr>
      <vt:lpstr>Solution:</vt:lpstr>
      <vt:lpstr>Exponent Properties:</vt:lpstr>
      <vt:lpstr>Solve as a Class</vt:lpstr>
      <vt:lpstr>Solution:</vt:lpstr>
      <vt:lpstr>Scientific Notation:</vt:lpstr>
      <vt:lpstr>Solve as a Class:</vt:lpstr>
      <vt:lpstr>Solution:</vt:lpstr>
      <vt:lpstr>Anatomy of a Polynomial:</vt:lpstr>
      <vt:lpstr>PowerPoint Presentation</vt:lpstr>
      <vt:lpstr>PowerPoint Presentation</vt:lpstr>
      <vt:lpstr>Solve as a Class:</vt:lpstr>
      <vt:lpstr>Solution:</vt:lpstr>
      <vt:lpstr>Solve as a Class:</vt:lpstr>
      <vt:lpstr>Solution:</vt:lpstr>
      <vt:lpstr>PowerPoint Presentation</vt:lpstr>
      <vt:lpstr>Solve as a Class:</vt:lpstr>
      <vt:lpstr>Solution: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Tucker</dc:creator>
  <cp:lastModifiedBy>Mathew Tucker</cp:lastModifiedBy>
  <cp:revision>4</cp:revision>
  <dcterms:created xsi:type="dcterms:W3CDTF">2019-02-22T01:23:35Z</dcterms:created>
  <dcterms:modified xsi:type="dcterms:W3CDTF">2019-02-22T03:19:05Z</dcterms:modified>
</cp:coreProperties>
</file>