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76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58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3" d="100"/>
          <a:sy n="83" d="100"/>
        </p:scale>
        <p:origin x="-172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67ED5-2974-A64D-80CF-4D3DA9140751}" type="datetimeFigureOut">
              <a:rPr lang="en-US" smtClean="0"/>
              <a:t>2/21/19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8827A-3ACB-9241-96C7-E1A3218772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5359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67ED5-2974-A64D-80CF-4D3DA9140751}" type="datetimeFigureOut">
              <a:rPr lang="en-US" smtClean="0"/>
              <a:t>2/21/19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8827A-3ACB-9241-96C7-E1A3218772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7787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67ED5-2974-A64D-80CF-4D3DA9140751}" type="datetimeFigureOut">
              <a:rPr lang="en-US" smtClean="0"/>
              <a:t>2/21/19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8827A-3ACB-9241-96C7-E1A3218772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742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67ED5-2974-A64D-80CF-4D3DA9140751}" type="datetimeFigureOut">
              <a:rPr lang="en-US" smtClean="0"/>
              <a:t>2/21/19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8827A-3ACB-9241-96C7-E1A3218772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31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67ED5-2974-A64D-80CF-4D3DA9140751}" type="datetimeFigureOut">
              <a:rPr lang="en-US" smtClean="0"/>
              <a:t>2/21/19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8827A-3ACB-9241-96C7-E1A3218772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5598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67ED5-2974-A64D-80CF-4D3DA9140751}" type="datetimeFigureOut">
              <a:rPr lang="en-US" smtClean="0"/>
              <a:t>2/21/19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8827A-3ACB-9241-96C7-E1A3218772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409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67ED5-2974-A64D-80CF-4D3DA9140751}" type="datetimeFigureOut">
              <a:rPr lang="en-US" smtClean="0"/>
              <a:t>2/21/19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8827A-3ACB-9241-96C7-E1A3218772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44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67ED5-2974-A64D-80CF-4D3DA9140751}" type="datetimeFigureOut">
              <a:rPr lang="en-US" smtClean="0"/>
              <a:t>2/21/19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8827A-3ACB-9241-96C7-E1A3218772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296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67ED5-2974-A64D-80CF-4D3DA9140751}" type="datetimeFigureOut">
              <a:rPr lang="en-US" smtClean="0"/>
              <a:t>2/21/19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8827A-3ACB-9241-96C7-E1A3218772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382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67ED5-2974-A64D-80CF-4D3DA9140751}" type="datetimeFigureOut">
              <a:rPr lang="en-US" smtClean="0"/>
              <a:t>2/21/19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8827A-3ACB-9241-96C7-E1A3218772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2612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67ED5-2974-A64D-80CF-4D3DA9140751}" type="datetimeFigureOut">
              <a:rPr lang="en-US" smtClean="0"/>
              <a:t>2/21/19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8827A-3ACB-9241-96C7-E1A3218772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615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B67ED5-2974-A64D-80CF-4D3DA9140751}" type="datetimeFigureOut">
              <a:rPr lang="en-US" smtClean="0"/>
              <a:t>2/21/19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18827A-3ACB-9241-96C7-E1A3218772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880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Linear Equations of 3 Variables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Day 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28133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2-21 at 12.11.03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384" r="-1438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580357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2-21 at 12.11.18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3325" r="-33325"/>
          <a:stretch>
            <a:fillRect/>
          </a:stretch>
        </p:blipFill>
        <p:spPr>
          <a:xfrm>
            <a:off x="-200282" y="1600200"/>
            <a:ext cx="9560306" cy="5257800"/>
          </a:xfrm>
        </p:spPr>
      </p:pic>
    </p:spTree>
    <p:extLst>
      <p:ext uri="{BB962C8B-B14F-4D97-AF65-F5344CB8AC3E}">
        <p14:creationId xmlns:p14="http://schemas.microsoft.com/office/powerpoint/2010/main" val="42275817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6" name="Content Placeholder 5" descr="Screen Shot 2019-02-21 at 12.11.36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70782" b="-17078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8955292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2-21 at 12.11.58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896" b="-489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758560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2-21 at 12.12.24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9779" r="-39779"/>
          <a:stretch>
            <a:fillRect/>
          </a:stretch>
        </p:blipFill>
        <p:spPr>
          <a:xfrm>
            <a:off x="-200281" y="1600200"/>
            <a:ext cx="9560306" cy="5257800"/>
          </a:xfrm>
        </p:spPr>
      </p:pic>
    </p:spTree>
    <p:extLst>
      <p:ext uri="{BB962C8B-B14F-4D97-AF65-F5344CB8AC3E}">
        <p14:creationId xmlns:p14="http://schemas.microsoft.com/office/powerpoint/2010/main" val="6610525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2-21 at 12.12.39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6705" b="-8670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936407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2-21 at 12.14.55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1872" b="-5187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2088600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2-21 at 12.15.24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6910" r="-36910"/>
          <a:stretch>
            <a:fillRect/>
          </a:stretch>
        </p:blipFill>
        <p:spPr>
          <a:xfrm>
            <a:off x="-200281" y="1600200"/>
            <a:ext cx="9560306" cy="5257800"/>
          </a:xfrm>
        </p:spPr>
      </p:pic>
    </p:spTree>
    <p:extLst>
      <p:ext uri="{BB962C8B-B14F-4D97-AF65-F5344CB8AC3E}">
        <p14:creationId xmlns:p14="http://schemas.microsoft.com/office/powerpoint/2010/main" val="42873166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2-21 at 12.15.38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5683" b="-5568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597424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2-21 at 12.15.55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253" r="-20253"/>
          <a:stretch>
            <a:fillRect/>
          </a:stretch>
        </p:blipFill>
        <p:spPr>
          <a:xfrm>
            <a:off x="-200282" y="1600200"/>
            <a:ext cx="9560306" cy="5257800"/>
          </a:xfrm>
        </p:spPr>
      </p:pic>
    </p:spTree>
    <p:extLst>
      <p:ext uri="{BB962C8B-B14F-4D97-AF65-F5344CB8AC3E}">
        <p14:creationId xmlns:p14="http://schemas.microsoft.com/office/powerpoint/2010/main" val="33172119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Show and Tell:</a:t>
            </a:r>
            <a:endParaRPr lang="en-US" dirty="0"/>
          </a:p>
        </p:txBody>
      </p:sp>
      <p:pic>
        <p:nvPicPr>
          <p:cNvPr id="4" name="Content Placeholder 3" descr="0221190134a-1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9153" r="-29153"/>
          <a:stretch>
            <a:fillRect/>
          </a:stretch>
        </p:blipFill>
        <p:spPr>
          <a:xfrm>
            <a:off x="35757" y="1417638"/>
            <a:ext cx="9108243" cy="5009183"/>
          </a:xfrm>
        </p:spPr>
      </p:pic>
    </p:spTree>
    <p:extLst>
      <p:ext uri="{BB962C8B-B14F-4D97-AF65-F5344CB8AC3E}">
        <p14:creationId xmlns:p14="http://schemas.microsoft.com/office/powerpoint/2010/main" val="23288500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2-21 at 12.16.14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5511" b="-5551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422898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2-21 at 12.16.23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7136" b="-4713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79936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Math in 3D!</a:t>
            </a:r>
            <a:endParaRPr lang="en-US" dirty="0"/>
          </a:p>
        </p:txBody>
      </p:sp>
      <p:pic>
        <p:nvPicPr>
          <p:cNvPr id="4" name="Content Placeholder 3" descr="Screen Shot 2019-02-21 at 12.08.02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2849" r="-3284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65579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Interpreting Graphs in 3D:</a:t>
            </a:r>
            <a:br>
              <a:rPr lang="en-US" dirty="0" smtClean="0"/>
            </a:br>
            <a:r>
              <a:rPr lang="en-US" dirty="0" smtClean="0"/>
              <a:t>Single Solution </a:t>
            </a:r>
            <a:endParaRPr lang="en-US" dirty="0"/>
          </a:p>
        </p:txBody>
      </p:sp>
      <p:pic>
        <p:nvPicPr>
          <p:cNvPr id="4" name="Content Placeholder 3" descr="Screen Shot 2019-02-21 at 12.09.43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473" b="-747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13921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Interpreting Graphs in 3D:</a:t>
            </a:r>
            <a:br>
              <a:rPr lang="en-US" dirty="0" smtClean="0"/>
            </a:br>
            <a:r>
              <a:rPr lang="en-US" dirty="0" smtClean="0"/>
              <a:t>No Solution</a:t>
            </a:r>
            <a:endParaRPr lang="en-US" dirty="0"/>
          </a:p>
        </p:txBody>
      </p:sp>
      <p:pic>
        <p:nvPicPr>
          <p:cNvPr id="4" name="Content Placeholder 3" descr="Screen Shot 2019-02-21 at 12.09.53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431" b="-643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706761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Interpreting Graphs in 3D:</a:t>
            </a:r>
            <a:br>
              <a:rPr lang="en-US" dirty="0" smtClean="0"/>
            </a:br>
            <a:r>
              <a:rPr lang="en-US" dirty="0" smtClean="0"/>
              <a:t>Infinite Number of Solutions</a:t>
            </a:r>
            <a:endParaRPr lang="en-US" dirty="0"/>
          </a:p>
        </p:txBody>
      </p:sp>
      <p:pic>
        <p:nvPicPr>
          <p:cNvPr id="4" name="Content Placeholder 3" descr="Screen Shot 2019-02-21 at 12.10.02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399" b="-339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897789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Steps:</a:t>
            </a:r>
            <a:endParaRPr lang="en-US" dirty="0"/>
          </a:p>
        </p:txBody>
      </p:sp>
      <p:pic>
        <p:nvPicPr>
          <p:cNvPr id="4" name="Content Placeholder 3" descr="Screen Shot 2019-02-21 at 12.10.14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542" b="-754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060994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as a Class:</a:t>
            </a:r>
            <a:endParaRPr lang="en-US" dirty="0"/>
          </a:p>
        </p:txBody>
      </p:sp>
      <p:pic>
        <p:nvPicPr>
          <p:cNvPr id="4" name="Content Placeholder 3" descr="Screen Shot 2019-02-21 at 12.10.25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5774" b="-3577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641251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2-21 at 12.10.43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1792" b="-2179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949635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76</Words>
  <Application>Microsoft Macintosh PowerPoint</Application>
  <PresentationFormat>On-screen Show (4:3)</PresentationFormat>
  <Paragraphs>22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Linear Equations of 3 Variables</vt:lpstr>
      <vt:lpstr>Show and Tell:</vt:lpstr>
      <vt:lpstr>Math in 3D!</vt:lpstr>
      <vt:lpstr>Interpreting Graphs in 3D: Single Solution </vt:lpstr>
      <vt:lpstr>Interpreting Graphs in 3D: No Solution</vt:lpstr>
      <vt:lpstr>Interpreting Graphs in 3D: Infinite Number of Solutions</vt:lpstr>
      <vt:lpstr>The Steps:</vt:lpstr>
      <vt:lpstr>Try as a Class:</vt:lpstr>
      <vt:lpstr>Solution:</vt:lpstr>
      <vt:lpstr>Solution:</vt:lpstr>
      <vt:lpstr>Solution:</vt:lpstr>
      <vt:lpstr>Solve as a Class:</vt:lpstr>
      <vt:lpstr>Solution:</vt:lpstr>
      <vt:lpstr>Solution:</vt:lpstr>
      <vt:lpstr>Solution:</vt:lpstr>
      <vt:lpstr>Solve as a Class:</vt:lpstr>
      <vt:lpstr>Solution:</vt:lpstr>
      <vt:lpstr>Solve as a Class:</vt:lpstr>
      <vt:lpstr>Solution:</vt:lpstr>
      <vt:lpstr>Solve as a Class:</vt:lpstr>
      <vt:lpstr>Solution: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Linear Equations of 3 Variables</dc:title>
  <dc:creator>Mathew Tucker</dc:creator>
  <cp:lastModifiedBy>Mathew Tucker</cp:lastModifiedBy>
  <cp:revision>3</cp:revision>
  <dcterms:created xsi:type="dcterms:W3CDTF">2019-02-21T06:13:12Z</dcterms:created>
  <dcterms:modified xsi:type="dcterms:W3CDTF">2019-02-21T07:40:35Z</dcterms:modified>
</cp:coreProperties>
</file>