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4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45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42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0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3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1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443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698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26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3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4227C-C5EF-D545-A81D-1B2884D75632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E4E7D-5732-314B-9E32-A60202FE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5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Applications of Systems of 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</a:t>
            </a:r>
            <a:r>
              <a:rPr lang="mr-IN" dirty="0" smtClean="0"/>
              <a:t>…</a:t>
            </a:r>
            <a:r>
              <a:rPr lang="en-US" dirty="0" smtClean="0"/>
              <a:t> 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44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8 at 10.52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4474" b="-2044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093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Setup</a:t>
            </a:r>
            <a:endParaRPr lang="en-US" dirty="0"/>
          </a:p>
        </p:txBody>
      </p:sp>
      <p:pic>
        <p:nvPicPr>
          <p:cNvPr id="4" name="Content Placeholder 3" descr="Screen Shot 2019-02-18 at 10.52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73" r="-62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9129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8 at 10.53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554" r="-42554"/>
          <a:stretch>
            <a:fillRect/>
          </a:stretch>
        </p:blipFill>
        <p:spPr>
          <a:xfrm>
            <a:off x="-187386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4142468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8 at 10.53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1786" b="-2717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8633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Setup:</a:t>
            </a:r>
            <a:endParaRPr lang="en-US" dirty="0"/>
          </a:p>
        </p:txBody>
      </p:sp>
      <p:pic>
        <p:nvPicPr>
          <p:cNvPr id="4" name="Content Placeholder 3" descr="Screen Shot 2019-02-18 at 10.53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0" r="-10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25635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Solution:</a:t>
            </a:r>
            <a:endParaRPr lang="en-US"/>
          </a:p>
        </p:txBody>
      </p:sp>
      <p:pic>
        <p:nvPicPr>
          <p:cNvPr id="4" name="Content Placeholder 3" descr="Screen Shot 2019-02-18 at 10.5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02" r="-27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44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8 at 10.48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1912" b="-321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6383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8 at 10.49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232" r="-38232"/>
          <a:stretch>
            <a:fillRect/>
          </a:stretch>
        </p:blipFill>
        <p:spPr>
          <a:xfrm>
            <a:off x="-187387" y="1417638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847468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8 at 10.50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0063" b="-1900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2638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Setup:</a:t>
            </a:r>
            <a:endParaRPr lang="en-US" dirty="0"/>
          </a:p>
        </p:txBody>
      </p:sp>
      <p:pic>
        <p:nvPicPr>
          <p:cNvPr id="4" name="Content Placeholder 3" descr="Screen Shot 2019-02-18 at 10.50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006" r="-210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521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8 at 10.51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09" b="-45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6376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8 at 10.51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6312" b="-1863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53780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Setup:</a:t>
            </a:r>
            <a:endParaRPr lang="en-US" dirty="0"/>
          </a:p>
        </p:txBody>
      </p:sp>
      <p:pic>
        <p:nvPicPr>
          <p:cNvPr id="4" name="Content Placeholder 3" descr="Screen Shot 2019-02-18 at 10.51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92" r="-104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5979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8 at 10.51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91" r="-167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18187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55</Words>
  <Application>Microsoft Macintosh PowerPoint</Application>
  <PresentationFormat>On-screen Show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Applications of Systems of Linear Equations</vt:lpstr>
      <vt:lpstr>Solve as a class:</vt:lpstr>
      <vt:lpstr>Solution:</vt:lpstr>
      <vt:lpstr>Solve as a Class:</vt:lpstr>
      <vt:lpstr>The Setup:</vt:lpstr>
      <vt:lpstr>Solution:</vt:lpstr>
      <vt:lpstr>Solve as a Class:</vt:lpstr>
      <vt:lpstr>The Setup:</vt:lpstr>
      <vt:lpstr>Solution:</vt:lpstr>
      <vt:lpstr>Solve as a Class:</vt:lpstr>
      <vt:lpstr>The Setup</vt:lpstr>
      <vt:lpstr>Solution:</vt:lpstr>
      <vt:lpstr>Solve as a Class:</vt:lpstr>
      <vt:lpstr>The Setup: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Applications of Systems of Linear Equations</dc:title>
  <dc:creator>Mathew Tucker</dc:creator>
  <cp:lastModifiedBy>Mathew Tucker</cp:lastModifiedBy>
  <cp:revision>1</cp:revision>
  <dcterms:created xsi:type="dcterms:W3CDTF">2019-02-19T04:48:27Z</dcterms:created>
  <dcterms:modified xsi:type="dcterms:W3CDTF">2019-02-19T05:03:25Z</dcterms:modified>
</cp:coreProperties>
</file>