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322" r:id="rId3"/>
    <p:sldId id="323" r:id="rId4"/>
    <p:sldId id="324" r:id="rId5"/>
    <p:sldId id="325" r:id="rId6"/>
    <p:sldId id="326" r:id="rId7"/>
    <p:sldId id="327" r:id="rId8"/>
    <p:sldId id="328" r:id="rId9"/>
    <p:sldId id="329" r:id="rId10"/>
    <p:sldId id="332" r:id="rId11"/>
    <p:sldId id="333" r:id="rId12"/>
    <p:sldId id="331" r:id="rId13"/>
    <p:sldId id="334" r:id="rId14"/>
    <p:sldId id="335" r:id="rId15"/>
    <p:sldId id="336" r:id="rId16"/>
    <p:sldId id="337" r:id="rId17"/>
    <p:sldId id="338" r:id="rId18"/>
    <p:sldId id="339" r:id="rId19"/>
    <p:sldId id="340" r:id="rId20"/>
    <p:sldId id="341" r:id="rId21"/>
    <p:sldId id="347" r:id="rId22"/>
    <p:sldId id="348" r:id="rId23"/>
    <p:sldId id="344" r:id="rId24"/>
    <p:sldId id="345" r:id="rId25"/>
    <p:sldId id="346" r:id="rId26"/>
    <p:sldId id="349" r:id="rId27"/>
    <p:sldId id="350" r:id="rId28"/>
    <p:sldId id="351" r:id="rId29"/>
    <p:sldId id="352" r:id="rId30"/>
    <p:sldId id="353" r:id="rId31"/>
    <p:sldId id="354" r:id="rId3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83" autoAdjust="0"/>
    <p:restoredTop sz="94660"/>
  </p:normalViewPr>
  <p:slideViewPr>
    <p:cSldViewPr snapToGrid="0">
      <p:cViewPr varScale="1">
        <p:scale>
          <a:sx n="104" d="100"/>
          <a:sy n="104" d="100"/>
        </p:scale>
        <p:origin x="-160" y="-10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printerSettings" Target="printerSettings/printerSettings1.bin"/><Relationship Id="rId34" Type="http://schemas.openxmlformats.org/officeDocument/2006/relationships/presProps" Target="presProps.xml"/><Relationship Id="rId35" Type="http://schemas.openxmlformats.org/officeDocument/2006/relationships/viewProps" Target="viewProps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3436BC1D-7855-4FDB-B6A7-C92D3E6EDD2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45CB71BC-AB74-46BE-AC0D-23E18E5803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0D01B268-36DE-4D0D-A3FC-E7346EFB56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2E1E2C-C14C-476A-B91C-D7CDF71C42CC}" type="datetimeFigureOut">
              <a:rPr lang="en-US" smtClean="0"/>
              <a:t>2/4/19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DA36E671-54A5-4720-8BB1-D0615CFA70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0C8B2378-7DC6-43C8-A74A-5C77F07F7C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0C749-F311-420C-926A-0527936432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08656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248E4AA-3A55-4444-A7DC-4A1A9310A1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D61D7D25-0608-4B16-B21E-3473F09E65E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D90501E5-37FC-41C0-84BC-7AA1F1C155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2E1E2C-C14C-476A-B91C-D7CDF71C42CC}" type="datetimeFigureOut">
              <a:rPr lang="en-US" smtClean="0"/>
              <a:t>2/4/19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BC5CA32C-FA14-46E4-85EC-A47B79A47F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35247FE7-928B-4B6C-8EAC-3C4F37C255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0C749-F311-420C-926A-0527936432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90324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xmlns="" id="{C0AFF731-2202-4BBE-96F4-EC1B83903D0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47259588-6CC9-413D-A0A6-1BBF68C371F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FA4373BC-2710-4F6E-BEBD-EAA161D7C6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2E1E2C-C14C-476A-B91C-D7CDF71C42CC}" type="datetimeFigureOut">
              <a:rPr lang="en-US" smtClean="0"/>
              <a:t>2/4/19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ED6B311C-547A-44B0-A6AB-02B8FEE15B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8A2B4647-50C4-4BA9-8C63-64C3C87220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0C749-F311-420C-926A-0527936432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62081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B0A65B8D-FECB-4470-81A6-803D1E5E75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7E01FD52-5B06-4063-A7AB-B2BC41EAA2E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3A1ACD4F-0B33-4200-996A-47D085FF66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2E1E2C-C14C-476A-B91C-D7CDF71C42CC}" type="datetimeFigureOut">
              <a:rPr lang="en-US" smtClean="0"/>
              <a:t>2/4/19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9B7552B3-B97F-42AC-956D-DBADB825A6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8EA93581-486D-4D96-AC6D-28A0576A36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0C749-F311-420C-926A-0527936432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68466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C5F27CBF-1E06-4553-9418-46B767F372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E687C599-DD4B-43D6-AE17-8611C668711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EB6D9942-55D8-4096-8743-FB0E96CD12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2E1E2C-C14C-476A-B91C-D7CDF71C42CC}" type="datetimeFigureOut">
              <a:rPr lang="en-US" smtClean="0"/>
              <a:t>2/4/19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AE93877A-15AD-433E-B0A2-34DA2A7456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0ABDCCAB-D6AD-4B83-BFF0-892C238324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0C749-F311-420C-926A-0527936432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82445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FB0B46E7-7FBF-4E03-BF29-D2E3D909FA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5B294F4E-5ADB-4EA5-AAE1-0A8ADDE8D46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3DAAE5D1-D2CB-49EA-ADAB-655D93BC77A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6EFD4C94-E240-41AD-8F81-72D24A11C1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2E1E2C-C14C-476A-B91C-D7CDF71C42CC}" type="datetimeFigureOut">
              <a:rPr lang="en-US" smtClean="0"/>
              <a:t>2/4/19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A6339271-76E5-4D71-A0B6-DAD5431173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EBF536EB-13A6-49DB-B612-E7FEB3626C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0C749-F311-420C-926A-0527936432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46527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9D283297-86E1-42C4-9328-59F73993F7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6549B3C1-3743-4DC4-8644-D47E81D75A3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64605915-D609-4166-8E8B-9E7B93D7E7F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xmlns="" id="{0C59BBF8-A4A9-4D04-87EC-FDAE5BE7184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xmlns="" id="{A8263848-1F89-4554-A5E8-532AEC1FDD5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xmlns="" id="{8FB02728-9CD0-4E36-8ECE-958B76E52C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2E1E2C-C14C-476A-B91C-D7CDF71C42CC}" type="datetimeFigureOut">
              <a:rPr lang="en-US" smtClean="0"/>
              <a:t>2/4/19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xmlns="" id="{40CB789D-BF96-4B21-A4F0-751B55566F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xmlns="" id="{648996F7-2F69-4E3C-9E1F-0892732547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0C749-F311-420C-926A-0527936432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52722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9CD0A0AA-FC1F-41FA-9AC8-B24B81D426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97E3314A-7ED9-42B5-9128-84E2EDBC7B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2E1E2C-C14C-476A-B91C-D7CDF71C42CC}" type="datetimeFigureOut">
              <a:rPr lang="en-US" smtClean="0"/>
              <a:t>2/4/19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D9F4D589-5356-4E42-A51D-8FC26193E1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8A692DE5-7B8D-4FC1-B1D0-3BD5AE1A75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0C749-F311-420C-926A-0527936432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76651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xmlns="" id="{D10B7B78-0171-421F-97B0-BAD7D442E0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2E1E2C-C14C-476A-B91C-D7CDF71C42CC}" type="datetimeFigureOut">
              <a:rPr lang="en-US" smtClean="0"/>
              <a:t>2/4/19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xmlns="" id="{F936250C-EAA8-4059-9B38-A40F3B6FB2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F1326072-FF95-48E2-8C53-F33CADDA78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0C749-F311-420C-926A-0527936432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79736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19C56FA6-72D3-49EB-9EC7-0BEDB3DD02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135092CD-7FFA-4EE0-8934-3D14E1B121E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A7FDD6DA-BDB2-487C-9302-DDA386B0E29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FD15F38E-33C4-4D69-9266-6641AA18EB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2E1E2C-C14C-476A-B91C-D7CDF71C42CC}" type="datetimeFigureOut">
              <a:rPr lang="en-US" smtClean="0"/>
              <a:t>2/4/19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52F3E720-CC70-4F43-A799-9B210BBC9A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3EB3143D-DF60-41E0-956C-C6A60BC5FF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0C749-F311-420C-926A-0527936432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98265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B3717915-036D-45F9-AC8D-DE8D21B4A8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xmlns="" id="{93DDF168-CCB2-4236-839F-F46D1F8B2E6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9F73447D-8ED4-4278-9525-1DF9A35EFEC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3FD301A4-61C5-4F70-818E-C4F9E5EE78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2E1E2C-C14C-476A-B91C-D7CDF71C42CC}" type="datetimeFigureOut">
              <a:rPr lang="en-US" smtClean="0"/>
              <a:t>2/4/19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FF853A80-7D68-421B-958A-E885F08EFF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AD54637E-9472-474C-BFB9-6F94EA0946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0C749-F311-420C-926A-0527936432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11924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xmlns="" id="{F5D7D43A-FE42-4D53-A990-B52BDD4F25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468C4E6B-E70C-453F-B0E5-65ED22F2019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FD5B3545-9702-493C-A739-C605FB94585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2E1E2C-C14C-476A-B91C-D7CDF71C42CC}" type="datetimeFigureOut">
              <a:rPr lang="en-US" smtClean="0"/>
              <a:t>2/4/19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DFE13462-7F5C-491D-8E84-03EAFF7DB62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1A4AB035-6A0E-4A5F-AC88-41DF7EC0277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B0C749-F311-420C-926A-0527936432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27007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Relationship Id="rId3" Type="http://schemas.openxmlformats.org/officeDocument/2006/relationships/image" Target="../media/image16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png"/><Relationship Id="rId3" Type="http://schemas.openxmlformats.org/officeDocument/2006/relationships/image" Target="../media/image20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png"/><Relationship Id="rId3" Type="http://schemas.openxmlformats.org/officeDocument/2006/relationships/image" Target="../media/image25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6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7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8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9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0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1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B603B9AC-8F57-43D7-8ABA-AA82A439B44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Inequalities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01C78265-1EB8-43FC-8A40-1382776EC12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Day 9</a:t>
            </a:r>
          </a:p>
        </p:txBody>
      </p:sp>
    </p:spTree>
    <p:extLst>
      <p:ext uri="{BB962C8B-B14F-4D97-AF65-F5344CB8AC3E}">
        <p14:creationId xmlns:p14="http://schemas.microsoft.com/office/powerpoint/2010/main" val="346483834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C96F484A-23A5-4D66-BF22-837C1D11BF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Solve as a Class: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xmlns="" id="{C69ED478-5C44-43B7-90F4-7B5A1392C7F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375203" y="2990453"/>
            <a:ext cx="7441594" cy="8770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128535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3DB59DF4-FB2F-43AB-86A8-B30E8DC6AE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Solution: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xmlns="" id="{3845A492-6D13-4768-B202-75B4FD2C21C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069397" y="1690688"/>
            <a:ext cx="6053205" cy="49064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499619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7D83F09D-BDDA-49CD-8F3C-D3B85F4466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Solve as a Class: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xmlns="" id="{76B7E40F-E796-4CA3-A30B-4374060D44D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27938" y="2089933"/>
            <a:ext cx="7736124" cy="40790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714145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3DB59DF4-FB2F-43AB-86A8-B30E8DC6AE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Solution: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xmlns="" id="{FF76E067-2536-4B65-9A00-387E1343DB2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002415" y="1892361"/>
            <a:ext cx="6187170" cy="30732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501227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36497E2D-BCFC-48E6-8240-70D96E57C6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Compound Inequalities: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68925FD0-2E04-41F8-9678-0CA50C2A4CF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Can be thought of as </a:t>
            </a:r>
          </a:p>
          <a:p>
            <a:pPr lvl="1"/>
            <a:r>
              <a:rPr lang="en-US" dirty="0"/>
              <a:t>A subsection of the number line</a:t>
            </a:r>
          </a:p>
          <a:p>
            <a:pPr lvl="1"/>
            <a:r>
              <a:rPr lang="en-US" dirty="0"/>
              <a:t>The intersection of two sets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B84CFE7A-3EF1-44CA-AC94-CDF19A7B9EC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1" y="2815641"/>
            <a:ext cx="5257800" cy="36772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289248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36497E2D-BCFC-48E6-8240-70D96E57C6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Vocab: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3012FBC2-7694-4F56-9554-68289A32BC4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54711" y="2267090"/>
            <a:ext cx="8482578" cy="23238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36034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36497E2D-BCFC-48E6-8240-70D96E57C6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Graphical Representations: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87AC8118-A76C-4BD4-B1BB-58AFA36B740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" y="1685925"/>
            <a:ext cx="6096001" cy="4993533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xmlns="" id="{AEACA527-A5AC-42CA-88E0-5F4A10EB9AB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62008" y="1690688"/>
            <a:ext cx="6129992" cy="49887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477338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36497E2D-BCFC-48E6-8240-70D96E57C6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Solve as a Class: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xmlns="" id="{4D51CA2E-212B-4E4A-A02E-56F60E0D093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699084" y="2281214"/>
            <a:ext cx="6793832" cy="22955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156291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36497E2D-BCFC-48E6-8240-70D96E57C6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Solution: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xmlns="" id="{D7C7FB59-F8FB-4BBD-AB50-8ED837510AB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12571" y="2202679"/>
            <a:ext cx="8966858" cy="40770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558788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36497E2D-BCFC-48E6-8240-70D96E57C6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Solve as a Class: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xmlns="" id="{52C563E9-7277-4D79-92C7-C76EA012FA6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1690688"/>
            <a:ext cx="7088228" cy="2003845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8C9F0ACF-0B57-4B63-B599-1D5452A783C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62800" y="2615314"/>
            <a:ext cx="4191000" cy="3609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70997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13D93EF8-5E90-41BD-88A5-0737414EF5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xmlns="" id="{56562FBF-C7B1-415A-B3FE-DAFA46DA576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462429" y="1935839"/>
            <a:ext cx="7267142" cy="29863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531371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36497E2D-BCFC-48E6-8240-70D96E57C6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Solution: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xmlns="" id="{37F077D4-E847-4067-8CE9-CEF60984ECD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68439" y="1690688"/>
            <a:ext cx="9255121" cy="45359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051596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36497E2D-BCFC-48E6-8240-70D96E57C6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Solution: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xmlns="" id="{37F077D4-E847-4067-8CE9-CEF60984ECD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8439" y="2510190"/>
            <a:ext cx="9255121" cy="28969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068621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8D56839D-BE51-4089-9762-B6C7B7B782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79708" y="643172"/>
            <a:ext cx="10632583" cy="5571656"/>
          </a:xfrm>
        </p:spPr>
        <p:txBody>
          <a:bodyPr/>
          <a:lstStyle/>
          <a:p>
            <a:r>
              <a:rPr lang="en-US" dirty="0"/>
              <a:t>Break up into groups of 3 or 4 and work together to solve the next set of problems. </a:t>
            </a:r>
            <a:br>
              <a:rPr lang="en-US" dirty="0"/>
            </a:br>
            <a:endParaRPr lang="en-US" dirty="0"/>
          </a:p>
          <a:p>
            <a:r>
              <a:rPr lang="en-US" dirty="0"/>
              <a:t>I want each group to-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dirty="0"/>
              <a:t>Rewrite the intervals in interval notation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dirty="0"/>
              <a:t>Draw the graph for each individual interval and their union or intersection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dirty="0"/>
              <a:t>Write the interval in set builder notation</a:t>
            </a:r>
            <a:br>
              <a:rPr lang="en-US" dirty="0"/>
            </a:br>
            <a:endParaRPr lang="en-US" dirty="0"/>
          </a:p>
          <a:p>
            <a:r>
              <a:rPr lang="en-US" dirty="0"/>
              <a:t>I will be calling on people to write part of the answers on the board.</a:t>
            </a:r>
          </a:p>
        </p:txBody>
      </p:sp>
    </p:spTree>
    <p:extLst>
      <p:ext uri="{BB962C8B-B14F-4D97-AF65-F5344CB8AC3E}">
        <p14:creationId xmlns:p14="http://schemas.microsoft.com/office/powerpoint/2010/main" val="377265563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36497E2D-BCFC-48E6-8240-70D96E57C6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Solve these in your Group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xmlns="" id="{C688B6BE-1D19-4F0C-AE20-F9DEC1D7D3C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6370" y="2669167"/>
            <a:ext cx="3359259" cy="15196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19275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36497E2D-BCFC-48E6-8240-70D96E57C6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Solutions: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xmlns="" id="{940327B4-8C5F-4A37-A271-A33439FE74E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096000" y="2405061"/>
            <a:ext cx="6081709" cy="2140045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C73C4EA7-4FC4-491A-99BE-5EED012E5BE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200" y="2405061"/>
            <a:ext cx="6019800" cy="2943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050044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36497E2D-BCFC-48E6-8240-70D96E57C6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…wait, isn’t this what we just did?</a:t>
            </a: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xmlns="" id="{F22516DD-5191-41F5-B378-C5DBB1124A9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010659" y="2357134"/>
            <a:ext cx="8170681" cy="21437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562143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</a:t>
            </a:r>
            <a:r>
              <a:rPr lang="en-US" dirty="0" smtClean="0"/>
              <a:t>olve as a Class:</a:t>
            </a:r>
            <a:endParaRPr lang="en-US" dirty="0"/>
          </a:p>
        </p:txBody>
      </p:sp>
      <p:pic>
        <p:nvPicPr>
          <p:cNvPr id="4" name="Content Placeholder 3" descr="Screen Shot 2019-02-04 at 12.28.19 A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77646" b="-77646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25544033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Solution:</a:t>
            </a:r>
            <a:endParaRPr lang="en-US" dirty="0"/>
          </a:p>
        </p:txBody>
      </p:sp>
      <p:pic>
        <p:nvPicPr>
          <p:cNvPr id="4" name="Content Placeholder 3" descr="Screen Shot 2019-02-04 at 12.32.41 A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2064" r="-22064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72080559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Solve as a Class</a:t>
            </a:r>
            <a:endParaRPr lang="en-US" dirty="0"/>
          </a:p>
        </p:txBody>
      </p:sp>
      <p:pic>
        <p:nvPicPr>
          <p:cNvPr id="4" name="Content Placeholder 3" descr="Screen Shot 2019-02-04 at 12.36.48 A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38933" b="-38933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66507528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Solution:</a:t>
            </a:r>
            <a:endParaRPr lang="en-US" dirty="0"/>
          </a:p>
        </p:txBody>
      </p:sp>
      <p:pic>
        <p:nvPicPr>
          <p:cNvPr id="4" name="Content Placeholder 3" descr="Screen Shot 2019-02-04 at 12.36.54 A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454" r="-2454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9645209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8555652D-E670-467F-95AE-155D93E374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Solve as a Class: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xmlns="" id="{739F51A6-D8AC-45DA-80B9-C25D9C90D54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439274" y="2766218"/>
            <a:ext cx="7313451" cy="13255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568052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Pro-Tip</a:t>
            </a:r>
            <a:endParaRPr lang="en-US" dirty="0"/>
          </a:p>
        </p:txBody>
      </p:sp>
      <p:pic>
        <p:nvPicPr>
          <p:cNvPr id="4" name="Content Placeholder 3" descr="Screen Shot 2019-02-04 at 12.37.16 A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2349" b="-22349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21240069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Is there a better way to write, -a&lt;x&lt;a ?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What </a:t>
            </a:r>
            <a:r>
              <a:rPr lang="en-US" dirty="0" err="1" smtClean="0"/>
              <a:t>does,|x</a:t>
            </a:r>
            <a:r>
              <a:rPr lang="en-US" dirty="0" smtClean="0"/>
              <a:t>|, mean?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32475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98281846-0C77-425C-A32D-9CE832D6CA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Solution: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xmlns="" id="{F5BD088C-681D-4FF4-8649-BFB0255CDCA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685574" y="1690688"/>
            <a:ext cx="6820852" cy="51673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25908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E4C2E613-0DAD-4F03-B6E4-020162DF57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Pro-Tip: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xmlns="" id="{2DDB071F-3FC4-43C5-8337-3308319B5BA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41460" y="2268913"/>
            <a:ext cx="7709080" cy="34964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28089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DB8D585D-48CA-420D-B7C7-FC68AFC7F0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Solve as a Class: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xmlns="" id="{75B85EBD-7555-4C68-85EE-DACBFE4723A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474143" y="3009503"/>
            <a:ext cx="5243713" cy="8389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529187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0D8BC420-831B-4D95-8953-C92CCBDFFC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Solution: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xmlns="" id="{9177AB25-D452-4BB2-87B9-08A3C165F78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714064" y="1287753"/>
            <a:ext cx="6763871" cy="55702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78904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F0DE2563-5351-4685-B294-10D6FFDA1D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Solve on your own:</a:t>
            </a:r>
            <a:br>
              <a:rPr lang="en-US" dirty="0"/>
            </a:br>
            <a:r>
              <a:rPr lang="en-US" sz="2200" dirty="0"/>
              <a:t>I will be choosing someone to do this problem on the board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xmlns="" id="{8AAA5596-0A2B-4B93-8D9E-6910641C2C3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939516" y="2917475"/>
            <a:ext cx="6312967" cy="1023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577117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4FF891F7-ABFE-465D-BB43-B114077FC0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Solution: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xmlns="" id="{8C900ED7-A418-470F-AEAF-A12BAEA7A06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680948" y="1690688"/>
            <a:ext cx="6830104" cy="5164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849477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55</TotalTime>
  <Words>160</Words>
  <Application>Microsoft Macintosh PowerPoint</Application>
  <PresentationFormat>Custom</PresentationFormat>
  <Paragraphs>44</Paragraphs>
  <Slides>31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2" baseType="lpstr">
      <vt:lpstr>Office Theme</vt:lpstr>
      <vt:lpstr>Inequalities</vt:lpstr>
      <vt:lpstr>PowerPoint Presentation</vt:lpstr>
      <vt:lpstr>Solve as a Class:</vt:lpstr>
      <vt:lpstr>Solution:</vt:lpstr>
      <vt:lpstr>Pro-Tip:</vt:lpstr>
      <vt:lpstr>Solve as a Class:</vt:lpstr>
      <vt:lpstr>Solution:</vt:lpstr>
      <vt:lpstr>Solve on your own: I will be choosing someone to do this problem on the board</vt:lpstr>
      <vt:lpstr>Solution:</vt:lpstr>
      <vt:lpstr>Solve as a Class:</vt:lpstr>
      <vt:lpstr>Solution:</vt:lpstr>
      <vt:lpstr>Solve as a Class:</vt:lpstr>
      <vt:lpstr>Solution:</vt:lpstr>
      <vt:lpstr>Compound Inequalities:</vt:lpstr>
      <vt:lpstr>Vocab:</vt:lpstr>
      <vt:lpstr>Graphical Representations:</vt:lpstr>
      <vt:lpstr>Solve as a Class:</vt:lpstr>
      <vt:lpstr>Solution:</vt:lpstr>
      <vt:lpstr>Solve as a Class:</vt:lpstr>
      <vt:lpstr>Solution:</vt:lpstr>
      <vt:lpstr>Solution:</vt:lpstr>
      <vt:lpstr>PowerPoint Presentation</vt:lpstr>
      <vt:lpstr>Solve these in your Group</vt:lpstr>
      <vt:lpstr>Solutions:</vt:lpstr>
      <vt:lpstr>…wait, isn’t this what we just did?</vt:lpstr>
      <vt:lpstr>Solve as a Class:</vt:lpstr>
      <vt:lpstr>Solution:</vt:lpstr>
      <vt:lpstr>Solve as a Class</vt:lpstr>
      <vt:lpstr>Solution:</vt:lpstr>
      <vt:lpstr>Pro-Tip</vt:lpstr>
      <vt:lpstr>Questions: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Inequalities</dc:title>
  <dc:creator>Mathew Tucker</dc:creator>
  <cp:lastModifiedBy>Mathew Tucker</cp:lastModifiedBy>
  <cp:revision>11</cp:revision>
  <dcterms:created xsi:type="dcterms:W3CDTF">2019-02-01T05:42:43Z</dcterms:created>
  <dcterms:modified xsi:type="dcterms:W3CDTF">2019-02-04T06:41:20Z</dcterms:modified>
</cp:coreProperties>
</file>