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2" r:id="rId26"/>
    <p:sldId id="333" r:id="rId27"/>
    <p:sldId id="331" r:id="rId28"/>
    <p:sldId id="33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>
        <p:scale>
          <a:sx n="74" d="100"/>
          <a:sy n="74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5265D-F2B5-4D61-BDBB-CD38F832B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74E912-382F-45FD-8AC5-F44BBB5D4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A92D0-A109-46A3-9EDD-A53648082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8FF14-93BD-4945-B8A8-1B9581706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50452-21BB-430B-BCE9-2F8906216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11931-CFE8-4B96-A6DB-09D653782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F9A34-8DB3-486E-936F-B2BCD1982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9A06A-92E4-441A-83A0-37F138BCB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31145-C4B0-48DC-839C-F5368E359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A78CA-A15B-45A3-BF20-98C76F09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0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B32AA7-78E7-4019-8099-B92436CC8A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8DCCF-116A-4645-B0BB-4CB118432D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4F754-969C-42B7-9860-27CF8E478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A98A2-80C9-42B9-9424-92C61121A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D2062-70E3-4A76-91C3-F4096CCF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5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79E20-E603-4C90-A8EF-808FF3EC3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403ED-3507-499F-A398-CF2F0C044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C7891-F7B6-43D2-9585-254911E05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E9706-3DB3-42F6-98D2-C73285500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9347-83CB-4462-A63F-1E255713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14AF0-8C80-4A13-9C90-CAEC6BA63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0FD84-2C27-4121-878F-F52FCE8FC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AEC2B-12FD-48DD-9594-C4CD2308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1B6AC-D2E2-4BF6-92F5-BAC22711E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C3825-A951-4EE8-8FEF-5C91DDC6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6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D8740-B5C9-4B19-B3D0-9F40D64D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15F9B-5F5F-40F1-83D1-B0B20A57F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2559BD-9DF4-4669-9AE7-FE20D4677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765C8-84A9-4C11-AFC7-DEB2DE87D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4B82D5-7CBC-47E8-A082-45C31B9F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0E7BF-D927-4567-A189-A8AE2453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4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5A3B6-EAC7-4EDB-B8B4-CBAD3353F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B9439-0EB7-4D36-902C-8A84CF6D79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5BC31-B9BA-4695-9C0B-3C70F3644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23F2BF-B9BC-43EC-8200-E7FB1919B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C52F14-CBF3-41CC-9DEC-325ECCB922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E18919-DE49-471A-91CE-327FFB57C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EBEA7-8FB5-486D-874E-7DBAC592A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2275F2-9C2E-4CDE-B276-7DCAF47C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3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D260E-7C63-44B4-BB9F-20C44D94D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A1411F-DFD9-44B3-B8F1-F3E76CD53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2CF4E-9CB4-48A9-B729-B897C1CE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B1E63F-D3DE-4F26-8D25-6A8D3348F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0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99D635-7226-4AB3-A063-7B409F68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786BF6-1F31-414B-B2B5-1E4B8FA6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1C361-C40C-4CC0-B000-FADC5ABE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2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6E4E9-2DC8-48D0-9726-50E59BCC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669EE-CB11-4DA6-B396-3D43EC06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342F58-959F-426D-93AB-E66094B1F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5DCAB-93BF-4EF0-979E-060812905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9AD644-62E3-4601-BB5C-C2B04082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7947C6-4D8A-4B0D-B45B-2FE6B3804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1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5D8AE-141B-4F29-816A-D2D34963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34D784-5E78-41D6-B030-B657FD7BE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3FA02-15E4-433E-BEEA-1DFAF527E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E061EB-5B13-49D2-AFC3-8B864C82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D5175-D215-46D5-8548-24BAFE9BE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34B52-BC77-4A03-91BB-D5ACEDCD1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0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26FC43-3DB7-4BCA-ACA7-9085A2DC9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4AFE3E-9095-4D4C-9351-0598E6F9C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97FE0-4E76-4BE7-8902-789CDB0AC8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D1AAC-23A1-4D22-B9E8-C96CB8E7D5D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62124-908F-4F20-835F-FEEAAA99F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74D9-003C-4D13-B37E-9F2853035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A5EFD-EB70-4176-B483-4C064CF96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3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848C-FEDE-4FE8-9E5F-2D53B3C293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Applications to Geometry, Literal Equations, and Inequalities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D975B-4130-49DF-BF0A-4F501E1C49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Day 7</a:t>
            </a:r>
          </a:p>
        </p:txBody>
      </p:sp>
    </p:spTree>
    <p:extLst>
      <p:ext uri="{BB962C8B-B14F-4D97-AF65-F5344CB8AC3E}">
        <p14:creationId xmlns:p14="http://schemas.microsoft.com/office/powerpoint/2010/main" val="234612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Volunteer, Solve on the Board: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FB512E-F22A-4E8E-BB39-9BD8EF3AC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2922" y="3150677"/>
            <a:ext cx="4866155" cy="55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83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2E52DC-6F6C-4649-A4B9-AFF46D6BF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9391" y="1691851"/>
            <a:ext cx="7793218" cy="516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45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DCCC3-6AD9-4545-9EEF-D5DA3AE8C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Inequalities: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C02C28-53C8-4339-B864-FA588181F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4313" y="1690687"/>
            <a:ext cx="9064998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97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386ED-36FD-49A6-A1DD-D90C18785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6F15E3-8D5C-48F5-A00D-77CDFC2F8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2263" y="2581018"/>
            <a:ext cx="6287473" cy="169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76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584C1-7F5D-4371-841C-3FEF12BBA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3B77B78-5770-4990-8F41-EE05E431E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066" y="2297042"/>
            <a:ext cx="8647868" cy="328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94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AED4E-0875-4B0C-88B6-BFCB9CAF0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EC925C-6B0E-4897-A5A6-9D6144F7A4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182" y="2879375"/>
            <a:ext cx="6807636" cy="109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61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5756-5FF5-4438-881D-7F53F0E9C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84F7D1-3BCB-41FA-8322-C349533AA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0401" y="1710456"/>
            <a:ext cx="7171197" cy="514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40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93EF8-5E90-41BD-88A5-0737414E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562FBF-C7B1-415A-B3FE-DAFA46DA57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2429" y="1935839"/>
            <a:ext cx="7267142" cy="298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13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5652D-E670-467F-95AE-155D93E37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39F51A6-D8AC-45DA-80B9-C25D9C90D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9274" y="2766218"/>
            <a:ext cx="7313451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80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81846-0C77-425C-A32D-9CE832D6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5BD088C-681D-4FF4-8649-BFB0255CD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5574" y="1690688"/>
            <a:ext cx="6820852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9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Literal Equations: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1E2D5-72BA-46F5-835B-207D51EF2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Literal equations</a:t>
            </a:r>
            <a:r>
              <a:rPr lang="en-US" dirty="0"/>
              <a:t> are equations that contain several variables.</a:t>
            </a:r>
          </a:p>
          <a:p>
            <a:r>
              <a:rPr lang="en-US" dirty="0"/>
              <a:t>Formulas are a literal equations with a specific applications.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Area</a:t>
            </a:r>
          </a:p>
          <a:p>
            <a:pPr lvl="1"/>
            <a:r>
              <a:rPr lang="en-US" dirty="0"/>
              <a:t>Speed</a:t>
            </a:r>
          </a:p>
          <a:p>
            <a:pPr lvl="1"/>
            <a:r>
              <a:rPr lang="en-US" dirty="0"/>
              <a:t>Parameter</a:t>
            </a:r>
          </a:p>
        </p:txBody>
      </p:sp>
    </p:spTree>
    <p:extLst>
      <p:ext uri="{BB962C8B-B14F-4D97-AF65-F5344CB8AC3E}">
        <p14:creationId xmlns:p14="http://schemas.microsoft.com/office/powerpoint/2010/main" val="3831125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2E613-0DAD-4F03-B6E4-020162DF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DDB071F-3FC4-43C5-8337-3308319B5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460" y="2268913"/>
            <a:ext cx="7709080" cy="349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08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D585D-48CA-420D-B7C7-FC68AFC7F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5B85EBD-7555-4C68-85EE-DACBFE472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4143" y="3009503"/>
            <a:ext cx="5243713" cy="83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91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BC420-831B-4D95-8953-C92CCBDFF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77AB25-D452-4BB2-87B9-08A3C165F7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064" y="1287753"/>
            <a:ext cx="6763871" cy="557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9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E2563-5351-4685-B294-10D6FFDA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Solve on your own:</a:t>
            </a:r>
            <a:br>
              <a:rPr lang="en-US" dirty="0"/>
            </a:br>
            <a:r>
              <a:rPr lang="en-US" sz="2200" dirty="0"/>
              <a:t>I will be choosing someone to do this problem on the board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AAA5596-0A2B-4B93-8D9E-6910641C2C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9516" y="2917475"/>
            <a:ext cx="6312967" cy="102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71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891F7-ABFE-465D-BB43-B114077FC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900ED7-A418-470F-AEAF-A12BAEA7A0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0948" y="1690688"/>
            <a:ext cx="6830104" cy="516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94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F484A-23A5-4D66-BF22-837C1D11B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9ED478-5C44-43B7-90F4-7B5A1392C7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5203" y="2990453"/>
            <a:ext cx="7441594" cy="87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85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59DF4-FB2F-43AB-86A8-B30E8D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845A492-6D13-4768-B202-75B4FD2C2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397" y="1690688"/>
            <a:ext cx="6053205" cy="49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96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3F09D-BDDA-49CD-8F3C-D3B85F446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B7E40F-E796-4CA3-A30B-4374060D44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7938" y="2089933"/>
            <a:ext cx="7736124" cy="4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41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59DF4-FB2F-43AB-86A8-B30E8D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76E067-2536-4B65-9A00-387E1343D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2415" y="1892361"/>
            <a:ext cx="6187170" cy="307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1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52CDDA-CDC8-47CA-86DE-274AC9C35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415" y="2528891"/>
            <a:ext cx="7143169" cy="18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63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B943BD-4F69-4929-9A55-2769327F1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4439" y="1819942"/>
            <a:ext cx="5923122" cy="503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2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  <a:br>
              <a:rPr lang="en-US" dirty="0"/>
            </a:br>
            <a:r>
              <a:rPr lang="en-US" sz="2000" dirty="0"/>
              <a:t>*This would be a GREAT test question*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979053-E90B-4FE2-B58E-C581F51BD7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4922" y="2226849"/>
            <a:ext cx="6422155" cy="240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0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0FAAF0-1DB7-4709-9901-2B59BDC066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2031" y="1992010"/>
            <a:ext cx="5447938" cy="342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93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B136FF-BD06-4B18-B03F-D84983925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9925" y="2748756"/>
            <a:ext cx="577215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75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on you Own: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448009-7C5D-4CEF-B82B-5CBD3A986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8214" y="3146109"/>
            <a:ext cx="4155571" cy="56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9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911EC9-A9AB-4B98-A699-5206175C0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6119" y="2433435"/>
            <a:ext cx="6039761" cy="199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4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95</Words>
  <Application>Microsoft Office PowerPoint</Application>
  <PresentationFormat>Widescreen</PresentationFormat>
  <Paragraphs>33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Applications to Geometry, Literal Equations, and Inequalities</vt:lpstr>
      <vt:lpstr>Literal Equations:</vt:lpstr>
      <vt:lpstr>Solve as a Class:</vt:lpstr>
      <vt:lpstr>Solution:</vt:lpstr>
      <vt:lpstr>Solve as a Class: *This would be a GREAT test question*</vt:lpstr>
      <vt:lpstr>Solution:</vt:lpstr>
      <vt:lpstr>Pro-Tip:</vt:lpstr>
      <vt:lpstr>Solve on you Own:</vt:lpstr>
      <vt:lpstr>Solution:</vt:lpstr>
      <vt:lpstr>Volunteer, Solve on the Board:</vt:lpstr>
      <vt:lpstr>Solution:</vt:lpstr>
      <vt:lpstr>Inequalities:</vt:lpstr>
      <vt:lpstr>Pro-Tip</vt:lpstr>
      <vt:lpstr>PowerPoint Presentation</vt:lpstr>
      <vt:lpstr>Solve as a Class:</vt:lpstr>
      <vt:lpstr>Solution:</vt:lpstr>
      <vt:lpstr>PowerPoint Presentation</vt:lpstr>
      <vt:lpstr>Solve as a Class:</vt:lpstr>
      <vt:lpstr>Solution:</vt:lpstr>
      <vt:lpstr>Pro-Tip:</vt:lpstr>
      <vt:lpstr>Solve as a Class:</vt:lpstr>
      <vt:lpstr>Solution:</vt:lpstr>
      <vt:lpstr>Solve on your own: I will be choosing someone to do this problem on the board</vt:lpstr>
      <vt:lpstr>Solution:</vt:lpstr>
      <vt:lpstr>Solve as a Class:</vt:lpstr>
      <vt:lpstr>Solution:</vt:lpstr>
      <vt:lpstr>Solve as a Class:</vt:lpstr>
      <vt:lpstr>Solution: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to Geometry and Literal Equations</dc:title>
  <dc:creator>Mathew Tucker</dc:creator>
  <cp:lastModifiedBy>Mathew Tucker</cp:lastModifiedBy>
  <cp:revision>4</cp:revision>
  <dcterms:created xsi:type="dcterms:W3CDTF">2019-01-30T04:40:38Z</dcterms:created>
  <dcterms:modified xsi:type="dcterms:W3CDTF">2019-01-30T05:17:00Z</dcterms:modified>
</cp:coreProperties>
</file>