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4541B-FF93-497D-8C68-D71F5B831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65166C-9F8E-4F9D-9E65-7CBB7D5FE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1B8FB-9A13-4509-9579-99CF2AC0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4DFE5-90BE-41C2-9F90-0CF6219D1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DDDE6-F599-405E-BFF7-BF157145F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ACD6-ACBA-4857-8EC9-EF68EAE81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10962E-F4E2-47CC-9B24-4DA6A4BC9E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F1F47-6799-42CA-AFD3-600EA020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8CB13-BDF6-42FC-AF66-62778590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226F4-5333-4243-BBBC-2E48F38B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F2163-1805-42E3-A4E1-3D6CD2376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C2819-CF5D-4B08-8B2D-F883B5FC1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C8C6C-1A78-4664-AEA3-1D469BEC4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A386C-3178-4B41-91B7-662FF808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CC29C-702D-4B89-829B-48F2AF18D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7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C2F1B-6745-413B-828A-69CBFCE8D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8A353-36AF-4281-8EF0-79884E0DB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50EBB-625B-4BD5-8DB9-F810469A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374D6-3F1E-4FA7-9E4B-D6F7C635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8EEAD-38BC-4898-B05F-1A1F460AA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7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C50B-AC6D-4AA8-9CD2-6C814345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6D400-D1FF-43EB-B96B-EA469EE8C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12529-9EEF-45CC-9D8E-FFA6A37FE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268D0-AADE-45F5-A355-2593BEC5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DC610-E775-49A3-BF8F-C6A2881B5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1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7B075-7E61-42B6-B559-71B6EDCD6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A1FE0-0492-4D47-B8FC-251CA6B42A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A6A5D-EDC0-4EC8-BDED-94268F9B0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C4DA7-C863-49FA-87C9-155F5922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84E7D-E10B-4E17-B9E5-3E95434F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125272-19CA-41F4-87CB-AA4A6C57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9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98AB6-4D95-4DDD-B56B-4BD2DE8DC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FE9B2-34DD-4D6A-89A9-0CCEBD1F2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4EAD57-AF84-47CE-82D1-5E968DA14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205870-5D04-4D50-9973-482E3C2B4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8D7B8-C630-4D31-A262-3FB19A1EE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96F46-E0B2-4BED-A23F-3E5F28AD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D357EA-CE17-442B-9BA4-2DCD5C6EB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27058C-87BF-4A96-BFEE-E20756D9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9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0EBD-90FD-4249-9FD8-178485C8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F575C9-2236-48AA-B701-AEC8786C5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81223-BCC5-48F8-8105-FE9D30E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2AA03-2945-44E6-B490-F6E47C96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5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887A19-45C1-42AB-BF46-35723710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3C3259-D559-489B-AAD0-371077B53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2DC54-4F5C-46F2-87D6-03CE53E90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3EA44-FF31-484F-8086-8B767E97F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ACCFF-3E30-4CFF-B81B-05110C0B4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E84D8-4798-46F0-86EE-2ADCAB106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E8922-514B-4235-8536-F67A61B97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D68CF-4D9C-42E3-8083-A1D531F5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B9595-2CDF-4A3C-BCC7-977AB430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5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55E06-5995-4EC6-9896-AF880A3A8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72599C-2C39-4D9B-8932-797385E50A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1A541B-0A04-4113-8D35-76B74980B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A890E-5493-41F5-82D2-B299298AF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79299-2F5A-42F6-98C1-773C05577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6FC9BA-4163-4489-ADE1-7EE1DCBB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1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076515-BCE5-41E9-B425-2908FE6AA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67B87B-3215-48FD-9C43-2DB2DA031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A1806-BCA5-401B-AFA2-9C027DAE4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82F67-ABC9-4F9D-89F6-6875EE8F7CF5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D1CCB-F890-4087-9200-98DDD84F8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FB8B9-C098-4429-BA5F-DD754668F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4574B-F97C-4A2C-B419-793EC2249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5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848C-FEDE-4FE8-9E5F-2D53B3C293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Applications to Geometry and Literal Equations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D975B-4130-49DF-BF0A-4F501E1C49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Day 6</a:t>
            </a:r>
          </a:p>
        </p:txBody>
      </p:sp>
    </p:spTree>
    <p:extLst>
      <p:ext uri="{BB962C8B-B14F-4D97-AF65-F5344CB8AC3E}">
        <p14:creationId xmlns:p14="http://schemas.microsoft.com/office/powerpoint/2010/main" val="234612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52CDDA-CDC8-47CA-86DE-274AC9C35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415" y="2528891"/>
            <a:ext cx="7143169" cy="18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63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B943BD-4F69-4929-9A55-2769327F1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4439" y="1819942"/>
            <a:ext cx="5923122" cy="503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2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  <a:br>
              <a:rPr lang="en-US" dirty="0"/>
            </a:br>
            <a:r>
              <a:rPr lang="en-US" sz="2000" dirty="0"/>
              <a:t>*This would be a GREAT test question*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979053-E90B-4FE2-B58E-C581F51BD7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4922" y="2226849"/>
            <a:ext cx="6422155" cy="240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07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0FAAF0-1DB7-4709-9901-2B59BDC066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2031" y="1992010"/>
            <a:ext cx="5447938" cy="342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938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B136FF-BD06-4B18-B03F-D84983925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9925" y="2748756"/>
            <a:ext cx="577215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75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on you Own: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448009-7C5D-4CEF-B82B-5CBD3A986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8214" y="3146109"/>
            <a:ext cx="4155571" cy="56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96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911EC9-A9AB-4B98-A699-5206175C0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6119" y="2433435"/>
            <a:ext cx="6039761" cy="199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49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Volunteer, Solve on the Board: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FB512E-F22A-4E8E-BB39-9BD8EF3AC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2922" y="3150677"/>
            <a:ext cx="4866155" cy="55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83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1FA7-E5FE-4270-BED4-52DE62EF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2E52DC-6F6C-4649-A4B9-AFF46D6BF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9391" y="1691851"/>
            <a:ext cx="7793218" cy="516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4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Volunteers: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56D7FF-F748-430D-B7D1-C35C4B665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55" y="3059686"/>
            <a:ext cx="5412282" cy="8642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A173C3-563D-4216-A5DE-DEECA4F54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274" y="3000021"/>
            <a:ext cx="5412282" cy="89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9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A8873-9ECB-4214-9754-50766C12A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5029FE-C859-4868-9F27-0474F8142C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3918" y="2995215"/>
            <a:ext cx="7724163" cy="86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0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99B76-9B04-4813-9E58-707D265D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C8523D-4C54-4D3B-B992-D8BB64651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1728" y="1690688"/>
            <a:ext cx="6848543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278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6E981-19B7-4267-8239-9F3BB7E35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7C5432-B905-462C-943F-9CFE9CDD16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7466" y="1690688"/>
            <a:ext cx="5637067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39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130F8F2-BCC0-429F-89F3-5F4015D9D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3035" y="3004740"/>
            <a:ext cx="6085929" cy="84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96F837-2A0E-4B17-8914-CE290F01A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3679" y="2350771"/>
            <a:ext cx="6784642" cy="21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3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D13AE5-9B5D-4B99-8FEC-66BA5B73F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3400" y="1690688"/>
            <a:ext cx="7085199" cy="512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5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0DC-D11A-4098-B330-7D53077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Literal Equations: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1E2D5-72BA-46F5-835B-207D51EF2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Literal equations</a:t>
            </a:r>
            <a:r>
              <a:rPr lang="en-US" dirty="0"/>
              <a:t> are equations that contain several variables.</a:t>
            </a:r>
          </a:p>
          <a:p>
            <a:r>
              <a:rPr lang="en-US" dirty="0"/>
              <a:t>Formulas are a literal equations with a specific applications.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Area</a:t>
            </a:r>
          </a:p>
          <a:p>
            <a:pPr lvl="1"/>
            <a:r>
              <a:rPr lang="en-US" dirty="0"/>
              <a:t>Speed</a:t>
            </a:r>
          </a:p>
          <a:p>
            <a:pPr lvl="1"/>
            <a:r>
              <a:rPr lang="en-US" dirty="0"/>
              <a:t>Parameter</a:t>
            </a:r>
          </a:p>
        </p:txBody>
      </p:sp>
    </p:spTree>
    <p:extLst>
      <p:ext uri="{BB962C8B-B14F-4D97-AF65-F5344CB8AC3E}">
        <p14:creationId xmlns:p14="http://schemas.microsoft.com/office/powerpoint/2010/main" val="383112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65</Words>
  <Application>Microsoft Office PowerPoint</Application>
  <PresentationFormat>Widescreen</PresentationFormat>
  <Paragraphs>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Applications to Geometry and Literal Equations</vt:lpstr>
      <vt:lpstr>Volunteers:</vt:lpstr>
      <vt:lpstr>Solve as a Class:</vt:lpstr>
      <vt:lpstr>Solution:</vt:lpstr>
      <vt:lpstr>Solution:</vt:lpstr>
      <vt:lpstr>Angles:</vt:lpstr>
      <vt:lpstr>Solve as a Class:</vt:lpstr>
      <vt:lpstr>Solution:</vt:lpstr>
      <vt:lpstr>Literal Equations:</vt:lpstr>
      <vt:lpstr>Solve as a Class:</vt:lpstr>
      <vt:lpstr>Solution:</vt:lpstr>
      <vt:lpstr>Solve as a Class: *This would be a GREAT test question*</vt:lpstr>
      <vt:lpstr>Solution:</vt:lpstr>
      <vt:lpstr>Pro-Tip:</vt:lpstr>
      <vt:lpstr>Solve on you Own:</vt:lpstr>
      <vt:lpstr>Solution:</vt:lpstr>
      <vt:lpstr>Volunteer, Solve on the Board:</vt:lpstr>
      <vt:lpstr>Solution: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3</cp:revision>
  <dcterms:created xsi:type="dcterms:W3CDTF">2019-01-29T03:35:26Z</dcterms:created>
  <dcterms:modified xsi:type="dcterms:W3CDTF">2019-01-29T03:53:23Z</dcterms:modified>
</cp:coreProperties>
</file>