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D42EB9B-B32A-4AC3-83B6-FD4A20C26A09}">
          <p14:sldIdLst>
            <p14:sldId id="256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3" d="100"/>
          <a:sy n="103" d="100"/>
        </p:scale>
        <p:origin x="85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117EA-7104-431A-8393-63B0A5617C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99B46A-4998-4DB6-8F35-1BCBD931E1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5255CC-3BAE-40C8-A6D9-AEC962709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FD38-FFE1-405A-AFF8-AFD4D5260F01}" type="datetimeFigureOut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9CB52F-9FF0-491F-AFE3-E704F3474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4D997-80C3-4CE0-933E-7374567C2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C7C0-0143-4467-ABC0-75EE4DC08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745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99D19-6F46-43DF-8515-07DE1F76F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34DA01-608F-43D9-9BAC-274E226E94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43AEAD-D722-4156-9CE2-63A5D48B8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FD38-FFE1-405A-AFF8-AFD4D5260F01}" type="datetimeFigureOut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B980F3-DF43-4FCF-8D92-8DDAD6640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597EC-C02C-4D10-9F57-CD8F636A9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C7C0-0143-4467-ABC0-75EE4DC08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463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9DBD13-81BA-4CA6-B2E9-9E990F2AC0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CB1DA6-D9B7-42FE-8808-715B13005B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772E0-F880-48A7-819B-2EFD35B14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FD38-FFE1-405A-AFF8-AFD4D5260F01}" type="datetimeFigureOut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3FFAC1-8833-4E74-A547-57BAF7B09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25AF45-E2B0-4C39-B568-53D879AEB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C7C0-0143-4467-ABC0-75EE4DC08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36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BC9D2-E30F-4581-9039-5A1AD30E4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07E057-33FA-4003-A7E4-E293765709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AB68CF-BBA2-4AF2-B239-9011AFED1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FD38-FFE1-405A-AFF8-AFD4D5260F01}" type="datetimeFigureOut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1C9F49-A2D0-4D28-8A18-EB0A2E3C6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94D1F0-50C0-4E97-9D81-299B76BCB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C7C0-0143-4467-ABC0-75EE4DC08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403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795B3-112A-434A-83A1-95CFB0665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BEB686-4F4E-4DC7-B61B-0FAC291081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0FF70A-34A5-4292-9B40-08D11290C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FD38-FFE1-405A-AFF8-AFD4D5260F01}" type="datetimeFigureOut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287336-DD5F-48CC-83F1-9B9E82672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F1B9B-0E26-42CB-B916-B486C1905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C7C0-0143-4467-ABC0-75EE4DC08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535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C95B2-EAC8-4E74-8ED9-F95FD7C31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8A51E-1E2C-4BF3-9498-C1BC49512C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05578C-AB59-40BB-B68B-5CE537B539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8A6E79-A7EC-49D3-87DE-CFC5D9042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FD38-FFE1-405A-AFF8-AFD4D5260F01}" type="datetimeFigureOut">
              <a:rPr lang="en-US" smtClean="0"/>
              <a:t>1/27/2019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942546-37C6-42BE-A037-D4250C179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748DC0-8522-410D-A1B2-BB306C87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C7C0-0143-4467-ABC0-75EE4DC08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296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3D27A-4A9F-4990-A2C6-F3208F868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8F7202-3F88-4589-B640-D7795572B6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05C68A-299D-4CFA-8B45-921F3A46EB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90C424-7F10-4274-8E94-44DEA76EF1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599B9D-1799-473A-B8F5-FE7E3E72AD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8EB744-D742-42BE-ACF2-C9428419D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FD38-FFE1-405A-AFF8-AFD4D5260F01}" type="datetimeFigureOut">
              <a:rPr lang="en-US" smtClean="0"/>
              <a:t>1/27/2019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DB43D7-35BB-4F66-B917-04445A389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124A9E-43F4-4908-A898-9A64B2187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C7C0-0143-4467-ABC0-75EE4DC08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625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12AE1-1F9D-4763-A212-D67F9D365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3EBE0B-892B-4328-8A72-15E200AD7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FD38-FFE1-405A-AFF8-AFD4D5260F01}" type="datetimeFigureOut">
              <a:rPr lang="en-US" smtClean="0"/>
              <a:t>1/27/2019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79F3CD-DDA0-48B0-8504-921D20236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3D7000-26FC-4D85-B36C-655BEF082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C7C0-0143-4467-ABC0-75EE4DC08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764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2FD42F-7CB8-46B4-9D99-0FDAD0001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FD38-FFE1-405A-AFF8-AFD4D5260F01}" type="datetimeFigureOut">
              <a:rPr lang="en-US" smtClean="0"/>
              <a:t>1/27/2019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D48621-22C8-4EBE-AEB6-696AFB282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7AC22B-B536-4F9B-B73B-4EBE5D614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C7C0-0143-4467-ABC0-75EE4DC08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760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DC3F4-3B15-4BD9-9335-5A48CAF93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D226B9-5507-47BE-A68F-3D08D7B6B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0CEF4-41C7-4F52-8EF8-1C8583EC9B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AF9644-FF27-461D-B5C5-F618D03F8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FD38-FFE1-405A-AFF8-AFD4D5260F01}" type="datetimeFigureOut">
              <a:rPr lang="en-US" smtClean="0"/>
              <a:t>1/27/2019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7308EA-8A4C-490B-9666-A0957DF18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68A610-AE73-4674-9F85-3F49314C7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C7C0-0143-4467-ABC0-75EE4DC08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265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5F1FE-40ED-43A0-A8DF-96BD9898A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49B1653-E24B-46EE-B8DF-578AC5DD57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E5A370-5BD9-4604-BF22-8E538722A5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9761B5-9B1B-4A5D-90A3-D76AA22F3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FD38-FFE1-405A-AFF8-AFD4D5260F01}" type="datetimeFigureOut">
              <a:rPr lang="en-US" smtClean="0"/>
              <a:t>1/27/2019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0CB575-C66B-4C1D-962F-526799A9D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0D41FC-9986-4D4E-B567-42C57AC80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C7C0-0143-4467-ABC0-75EE4DC08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219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C2F05C-5ECA-4B26-9468-7FD55A9DF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749DBA-EDA9-4CAF-B982-0312F63C9C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E1999F-11CA-4771-8B1C-FC45DC429C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8FD38-FFE1-405A-AFF8-AFD4D5260F01}" type="datetimeFigureOut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EF77CD-8C98-4ED9-81D8-36C7CF6874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62106-8217-4B01-8052-4DB0DF1DF2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1C7C0-0143-4467-ABC0-75EE4DC08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88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A5A8F-54DA-4F32-99C8-04D2D12D13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Linear Equations:</a:t>
            </a:r>
            <a:br>
              <a:rPr lang="en-US" dirty="0"/>
            </a:br>
            <a:r>
              <a:rPr lang="en-US" dirty="0"/>
              <a:t>Applications and Problems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CCB082-329A-4596-87EE-395142111A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Day 5</a:t>
            </a:r>
          </a:p>
          <a:p>
            <a:endParaRPr lang="en-US" dirty="0"/>
          </a:p>
          <a:p>
            <a:r>
              <a:rPr lang="en-US"/>
              <a:t>…sorry, </a:t>
            </a:r>
            <a:r>
              <a:rPr lang="en-US" dirty="0"/>
              <a:t>no memes today…</a:t>
            </a:r>
          </a:p>
        </p:txBody>
      </p:sp>
    </p:spTree>
    <p:extLst>
      <p:ext uri="{BB962C8B-B14F-4D97-AF65-F5344CB8AC3E}">
        <p14:creationId xmlns:p14="http://schemas.microsoft.com/office/powerpoint/2010/main" val="2778102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1F5A4-CEC8-42D5-8C2F-CFA4ECF43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983C97F-BBB8-4ED6-ADAB-B7D1ADA75B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08314" y="1690688"/>
            <a:ext cx="5575372" cy="516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305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1F5A4-CEC8-42D5-8C2F-CFA4ECF43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Make Groups of 4 or 5 and Solve: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CCB9E8-3998-4E64-94B8-86D52BFF6A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246" y="2600308"/>
            <a:ext cx="1544379" cy="4730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ADD355-6BF1-4830-B8A1-35355D1C90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2941" y="2509871"/>
            <a:ext cx="1460899" cy="6539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2C35538-0E9E-45C1-A6AF-3738602DF2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922" y="3706293"/>
            <a:ext cx="5412283" cy="55653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586507B-DBBA-4F8F-BD71-6D100926C8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2941" y="3653771"/>
            <a:ext cx="5412283" cy="60905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F56D7FF-F748-430D-B7D1-C35C4B665D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922" y="4805322"/>
            <a:ext cx="5412282" cy="86426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FA173C3-563D-4216-A5DE-DEECA4F541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52941" y="4745657"/>
            <a:ext cx="5412282" cy="895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990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535CE-1286-4163-AF0F-202E446F9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Did You Try Solving this on Your Own at Home: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A612154-0753-437D-AA63-E7C4E398CA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2766" y="2907109"/>
            <a:ext cx="7306467" cy="1043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79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7D373-756B-46FD-AF35-03D0EAE3D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53F6F16-A089-4DA9-AA9D-BE0EFC7A75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484" y="2190749"/>
            <a:ext cx="6065241" cy="32626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81F1B38-AC41-452C-9945-4536774C02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2152648"/>
            <a:ext cx="5791200" cy="4047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18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78F14-5259-4B25-9FFA-6310EAEB6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50EB016-E914-485A-B7B5-08EAC827A0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08747" y="3103246"/>
            <a:ext cx="7374505" cy="651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053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D0162-1F65-48F6-8830-DFD564077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18861FE-83DF-48AD-A775-91C1F615ED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98376" y="1690688"/>
            <a:ext cx="6195248" cy="5172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345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1F5A4-CEC8-42D5-8C2F-CFA4ECF43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A3BF33A-B9E5-4DA2-9516-F95F4A12AD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9828" y="1690688"/>
            <a:ext cx="4972344" cy="517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149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1F5A4-CEC8-42D5-8C2F-CFA4ECF43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Distance, Time, and Speed Though…?: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B597BBC-C110-40D3-9518-421F35AF64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87637" y="3076178"/>
            <a:ext cx="5216725" cy="705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655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1F5A4-CEC8-42D5-8C2F-CFA4ECF43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549ECB1-78B8-422B-9AA5-BE5F912C99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7294" y="1688167"/>
            <a:ext cx="9997411" cy="5169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87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1F5A4-CEC8-42D5-8C2F-CFA4ECF43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88AD3DF-BCDF-4694-B7CA-4A70FDAD15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0212" y="1690688"/>
            <a:ext cx="7551575" cy="5163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029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62</Words>
  <Application>Microsoft Office PowerPoint</Application>
  <PresentationFormat>Widescreen</PresentationFormat>
  <Paragraphs>14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Linear Equations: Applications and Problems</vt:lpstr>
      <vt:lpstr>Did You Try Solving this on Your Own at Home:</vt:lpstr>
      <vt:lpstr>Solution:</vt:lpstr>
      <vt:lpstr>Solve as a Class:</vt:lpstr>
      <vt:lpstr>Solution:</vt:lpstr>
      <vt:lpstr>Solution:</vt:lpstr>
      <vt:lpstr>What about Distance, Time, and Speed Though…?:</vt:lpstr>
      <vt:lpstr>Solve as a Class:</vt:lpstr>
      <vt:lpstr>Solution:</vt:lpstr>
      <vt:lpstr>Solution:</vt:lpstr>
      <vt:lpstr>Make Groups of 4 or 5 and Solve: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Mathew Tucker</dc:creator>
  <cp:lastModifiedBy>Mathew Tucker</cp:lastModifiedBy>
  <cp:revision>8</cp:revision>
  <dcterms:created xsi:type="dcterms:W3CDTF">2019-01-27T23:56:24Z</dcterms:created>
  <dcterms:modified xsi:type="dcterms:W3CDTF">2019-01-28T00:44:59Z</dcterms:modified>
</cp:coreProperties>
</file>