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3" r:id="rId9"/>
    <p:sldId id="281" r:id="rId10"/>
    <p:sldId id="282" r:id="rId11"/>
    <p:sldId id="284" r:id="rId12"/>
    <p:sldId id="285" r:id="rId13"/>
    <p:sldId id="286" r:id="rId14"/>
    <p:sldId id="287" r:id="rId15"/>
    <p:sldId id="288" r:id="rId16"/>
    <p:sldId id="289" r:id="rId17"/>
    <p:sldId id="29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26B68-580B-47E0-9CBE-E777F3BE90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6486DF-8223-4450-B8DF-C176EA34D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38B65-858E-464A-90A0-7A721992E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05747-B751-482F-B7A6-710C77CD6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B9A7F-E718-4259-9857-9EBF129CB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7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0CF4-F153-4EB7-A2DF-A9012774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934D0-8EC5-47FD-AB26-06BD5B3F1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A0325-FC2D-4906-B400-A191C1D3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CDF5B-F805-4A46-93D5-11CA0171B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4FAFE-1480-4AB2-923D-D40C57B6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EEF301-F5CB-43F8-ACCE-AFF5DA7A99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AFDE3-B432-4A5B-B305-B4F1E77A7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EB77F-9DF4-469F-A2A1-117BE677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2633B-327D-4F7A-B4D8-4FECC1167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6B1A9-DBC3-46ED-B0EC-3B342E4E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0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E58D-4E2B-47A7-8C78-45337942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6BB70-5E5B-4DC8-AD10-73C230332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E8D5B-3572-4DED-BA53-6268A3FB6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90B9C-FC30-4303-868E-1A1AB101C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37A2E-1B7C-48F3-B9AB-1A8EBCDD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4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68CE1-A9D7-4B33-BB73-712B9ECC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DC611-C8B9-4FA3-9030-E256DED10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88C85-8FA4-4013-9573-9FA79D41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248B7-4947-44FD-A86A-53453A65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BAB32-6F66-436A-A4DA-FBF1FA6F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9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18077-C66C-428A-807E-4EB18F44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ED8DA-B5DD-4003-B7A2-D353B0CDF2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31219-4F57-42C7-A690-B80CC8FBB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F7A28-9A53-446E-9090-0B870FAD1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E3742-EA0F-4535-A4C8-6958D0CAB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B3131-7516-4BED-9A46-4CA66903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A249-9334-4E8E-8321-34BC3199A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11837-33DB-4188-88CB-C3E2006AC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B5D4F1-E31E-44CD-AF4E-4AA92C708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AB528A-0D89-46DA-85F9-5E1FE1F135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590A8-59A0-4DF3-9BCB-A7AF2C21AD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446608-D837-491D-97F3-1BDB169A7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18378-10BC-4BE9-8043-9FA3C0996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0EAE45-9D34-4DFF-BB18-FA14267D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A413D-ABEA-4C6C-BD39-9E2C884EE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EEDC4A-F8CB-4170-8269-D17E4F5BA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C2C451-8AAD-4F47-8DA8-2ED7A9323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C01A52-0F1E-455D-AFD0-EF4ADD00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9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1A1FAB-C38C-44CF-9066-642C34138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94B62-3F82-40B0-84D2-39756869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B20EE-5330-4036-8928-AC9C11EF6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97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C7F7F-1885-40C5-BCA6-23E03E44C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CE9BA-0910-48C8-A3B4-F6C3FC4E3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8A426-EC8D-42D3-8E40-19D1D3359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EFDE7-294C-4263-97E4-3BD0D9EC8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2D6B4-E560-4F25-B1BE-2E56533EB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4E4B1C-C524-4F4A-B4AA-2334CF129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0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9F243-DE33-4B56-B6E2-98B8D265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362D10-1F6D-43C7-B763-871D6632C8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E599E-7847-458C-B7E0-3E112E922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64530-D904-4919-B4DE-BDE06C7C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5B9D1-6459-433F-A071-DF0E1FE1F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509505-B431-47E2-BD10-F6F9B19CB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8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6EEC9A-FE86-4A6F-B2EA-6AC63C33F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D85BE-7305-4DE7-954C-62B28469D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80F55-1C00-4D09-BE79-1E37D4918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3B42-9E76-4239-88BC-E7D5DAC12312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D6022-3E49-48DE-87C7-40C0CD60C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6B870-C41F-4690-8902-A664DE92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AF6C8-1BE6-4F17-8FF4-852FCF941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2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5BC56-80D3-4C58-B7C6-2CCE4F287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1501" y="0"/>
            <a:ext cx="7468998" cy="1950238"/>
          </a:xfrm>
        </p:spPr>
        <p:txBody>
          <a:bodyPr>
            <a:normAutofit fontScale="90000"/>
          </a:bodyPr>
          <a:lstStyle/>
          <a:p>
            <a:r>
              <a:rPr lang="en-US" dirty="0"/>
              <a:t>Linear Equations:</a:t>
            </a:r>
            <a:br>
              <a:rPr lang="en-US" dirty="0"/>
            </a:br>
            <a:r>
              <a:rPr lang="en-US" dirty="0"/>
              <a:t>Applications and Problems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DD43F6-D6E3-4344-8653-AEA9C736F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9172" y="6475267"/>
            <a:ext cx="2113656" cy="3827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Day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EE99FF-4135-4EE2-833E-CDE703979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762" y="2293465"/>
            <a:ext cx="38004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06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CEBC8-2BD4-433D-B88F-8ECBBFA5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A7D43D6-25EB-48DC-9465-E34214632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0969" y="1425489"/>
            <a:ext cx="4310062" cy="506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92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8CEB7-6439-4482-91D1-B6FB0997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Involving Percentages and Rates: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ECBCA05-4C7C-4235-9243-4481BF7F6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8181" y="2766219"/>
            <a:ext cx="5315638" cy="13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22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8E73-1C55-41D9-B542-35771658D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43A209-1454-4E32-8EDA-716AC53F7F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693" y="1690688"/>
            <a:ext cx="599061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80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A60BB-89CF-418E-B0EF-C8BA647CE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with a Partner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1C2A722-B408-4B20-994C-53294F092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648" y="2985294"/>
            <a:ext cx="7936704" cy="88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5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EFCF0-8231-4C10-82C8-3862A2F6F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CD16A66-02AC-4F75-8AD0-1B4CBCCC3A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1994" y="1690688"/>
            <a:ext cx="6588012" cy="392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7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535CE-1286-4163-AF0F-202E446F9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Solving on Your Own at Home: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612154-0753-437D-AA63-E7C4E398C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2766" y="2907109"/>
            <a:ext cx="7306467" cy="1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7D373-756B-46FD-AF35-03D0EAE3D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3F6F16-A089-4DA9-AA9D-BE0EFC7A7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84" y="2190749"/>
            <a:ext cx="6065241" cy="32626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1F1B38-AC41-452C-9945-4536774C0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152648"/>
            <a:ext cx="5791200" cy="404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8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7982D-4680-404B-8123-1C5256F92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EFA68-B343-430C-BE14-DA2F85A18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9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51319-D10F-40B0-8C96-099982842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E5188F-8039-449F-82AA-0234F6FD5E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896" y="2281194"/>
            <a:ext cx="5226340" cy="3405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4B885D-704B-40BD-B9FE-68B92BAA5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286" y="2281195"/>
            <a:ext cx="5123649" cy="331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1892-AAE7-483D-9FFA-4003857CD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by Clearing Fractions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1089012-9E06-466E-95E5-7F9D7A2E77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9440" y="1825625"/>
            <a:ext cx="54531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274F2-F12B-46EC-8A69-5CA8D1683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by Clearing Decimals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7F0F81-E4F3-4DE7-96EE-04A09D7A36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8377" y="1825625"/>
            <a:ext cx="627524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52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7CA6D-3988-404D-B694-06234CFB9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Approach a Word Problem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9C63628-A6CB-45E8-B45F-10575E392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0022" y="1659731"/>
            <a:ext cx="6451956" cy="48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9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C80C1-DACD-4495-8665-94DE2E458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Pro-Tip: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89EFE98-0CE4-4B7A-9959-6B4688120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6134" y="2645172"/>
            <a:ext cx="7359732" cy="156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265ED-0546-4C07-ABBB-ACDEA8DA4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 and Word Problems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9917EE-95CA-4FFE-BB7E-A1A42BFB0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9163" y="1537891"/>
            <a:ext cx="4773673" cy="378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D824-CB80-45AC-8AB7-DC66EC7FB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C01187-9020-4A50-988F-F5BA526FE3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9134" y="1690689"/>
            <a:ext cx="541337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9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0A87A-EF24-4EF4-BE77-8C6796D2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03A1FA-EEF3-48D8-886B-3E5D84B97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081" y="3045618"/>
            <a:ext cx="7757837" cy="76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7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60</Words>
  <Application>Microsoft Office PowerPoint</Application>
  <PresentationFormat>Widescreen</PresentationFormat>
  <Paragraphs>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Linear Equations: Applications and Problems</vt:lpstr>
      <vt:lpstr>Solutions:</vt:lpstr>
      <vt:lpstr>Solve by Clearing Fractions</vt:lpstr>
      <vt:lpstr>Solve by Clearing Decimals</vt:lpstr>
      <vt:lpstr>How to Approach a Word Problem</vt:lpstr>
      <vt:lpstr>Pro-Tip:</vt:lpstr>
      <vt:lpstr>Vocab and Word Problems</vt:lpstr>
      <vt:lpstr>Example:</vt:lpstr>
      <vt:lpstr>Solve as a Class:</vt:lpstr>
      <vt:lpstr>Solution:</vt:lpstr>
      <vt:lpstr>Problems Involving Percentages and Rates:</vt:lpstr>
      <vt:lpstr>Example:</vt:lpstr>
      <vt:lpstr>Solve with a Partner</vt:lpstr>
      <vt:lpstr>Solution:</vt:lpstr>
      <vt:lpstr>Try Solving on Your Own at Home:</vt:lpstr>
      <vt:lpstr>Solution: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5</cp:revision>
  <dcterms:created xsi:type="dcterms:W3CDTF">2019-01-24T21:29:33Z</dcterms:created>
  <dcterms:modified xsi:type="dcterms:W3CDTF">2019-01-25T04:58:38Z</dcterms:modified>
</cp:coreProperties>
</file>