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82" r:id="rId6"/>
    <p:sldId id="283" r:id="rId7"/>
    <p:sldId id="284" r:id="rId8"/>
    <p:sldId id="285" r:id="rId9"/>
    <p:sldId id="286" r:id="rId10"/>
    <p:sldId id="287" r:id="rId11"/>
    <p:sldId id="270" r:id="rId12"/>
    <p:sldId id="271" r:id="rId13"/>
    <p:sldId id="272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36" d="100"/>
          <a:sy n="36" d="100"/>
        </p:scale>
        <p:origin x="2202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AA0A8-C8AF-4A5B-9192-36EDF99BB0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F5634E-E9D8-4290-BD0A-10905E83D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0D71-879A-4688-9762-CEA8056BC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C0385-6E4E-4630-A7B5-D7FC1EFCA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44A81-2ADD-43EC-A9A7-932C1F400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86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34194-16FE-4CFB-B8E2-039F6617A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72558-8F0A-4C14-9FE1-8748019F4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55F12-8B5C-45DD-BC9C-A6CECF7E7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9D469-1232-4246-BE68-6606284E9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C654C-24B0-4714-8F9B-011D59C85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7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746672-FFA7-454D-A66E-A61D41B71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26431-9FBE-42C6-9883-25016C197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0CFB-8034-44D2-BD5A-57F3C5314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BCFE8-9D1F-4132-8F7E-024D24421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FEB63-55EB-4863-84EE-CF1693A66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2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2E573-DB58-4DEF-ACBC-A4673B716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06BA1-EDCC-4093-A619-50C7FD154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F8C7B-C343-4186-8831-A01BF9D36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49A1D-E521-4FC3-A57D-9E2797B0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327D5-CC54-45F6-84AA-AB6E13810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92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57797-447C-4342-9E19-7ABE7A174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9C7EA-D842-4696-81DB-47C3AC77F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14A05-3DDB-4289-A0A0-B95F23E9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46415-98C6-4128-A7EE-D68ABCB69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F443B-2E63-4B4E-87B9-8DB82AA24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3EF92-55F5-41E9-B0F5-AFA636C65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843E4-B1F6-4E22-94FE-9DA43017E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3890F-6EAC-4EF0-872C-EEB6899F8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44B99-A9E5-4587-8115-6B74FBA1C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DD5CC-8757-4B92-8CEF-CF2E1D1AE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0FCF4-3A47-4B9A-A0AB-AAF511454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0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F3E30-DE5A-44DA-876C-2B0868643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1FB0E-F96E-41A1-A80C-D18E4790C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9631AB-C1D9-422A-90E5-445937976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588435-015C-4F6F-8E4C-C64B79E1EA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E2BC07-E964-4F96-9EED-262220ECC2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FBFB3B-0055-47E3-B0F7-7EAA3AB3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23D4DD-E5DF-484F-A4D0-661DC4CF2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91E833-EE8B-4DC2-B678-04D5E43DC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1B0DD-A35B-4489-B96C-F96EC55EB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83DC1-448A-49DD-8BF6-9BDFDAAC7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3CE5B-AB3C-4D7B-8673-86E486178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79979-C6B8-4D0C-B308-9BDCB020F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3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03B9A1-EF45-4ABA-A04D-B8B68281B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E15ED2-B973-4EBA-A304-DAA359E95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069E9-DDC9-4824-A66F-3B3D095AA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6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6479E-D979-4D58-8216-DA7618635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780CC-DE1F-4BE4-9A2B-B7A20C4AA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C7A37-751E-48E0-9954-120B708F9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F29EC-C857-49B1-B275-84B736152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6464E-0D1A-4602-9ACF-63B025115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39D36-780A-468A-AD7B-1A3CFE6BA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37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BB46D-F7CA-49AB-A999-69DAE7EAC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3458A9-E8A4-44B1-82DD-FA24A9714D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A5565-6C79-44C2-A9AA-4EB1408AE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B06E72-CDD1-4C02-9AD9-A16D106CC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B41F2-F1FC-45F6-B4FB-F2C47D2B8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52615-8297-4AC2-8426-CDA92A42E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1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038BAB-5D5D-48BF-86E2-5DC19C529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96689-E239-42B5-9A1C-E7F9D7889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F65BB-D74F-42F0-82DE-32A07CB082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A6ED6-7160-4CD5-B7B0-A661D804B095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0E440-1163-40B3-A3D6-9268FE2CD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C622E-DCA1-4894-9C55-F8D5B38FD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B5F76-7C5D-4100-8231-4B1EB5C68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0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1E4EA6-EF13-4F33-9DFB-5958E728F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893" y="1140250"/>
            <a:ext cx="7350214" cy="4690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1D8534-0ABB-457B-9F4E-0E86E0D382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2776"/>
            <a:ext cx="9144000" cy="939938"/>
          </a:xfrm>
        </p:spPr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5E10F-A9EE-4EB1-849B-8A1ABCF9F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125608"/>
            <a:ext cx="9144000" cy="532080"/>
          </a:xfrm>
        </p:spPr>
        <p:txBody>
          <a:bodyPr/>
          <a:lstStyle/>
          <a:p>
            <a:r>
              <a:rPr lang="en-US" dirty="0"/>
              <a:t>Day 2</a:t>
            </a:r>
          </a:p>
        </p:txBody>
      </p:sp>
    </p:spTree>
    <p:extLst>
      <p:ext uri="{BB962C8B-B14F-4D97-AF65-F5344CB8AC3E}">
        <p14:creationId xmlns:p14="http://schemas.microsoft.com/office/powerpoint/2010/main" val="2482283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57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53" b="-47453"/>
          <a:stretch>
            <a:fillRect/>
          </a:stretch>
        </p:blipFill>
        <p:spPr>
          <a:xfrm>
            <a:off x="1981200" y="1209481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921355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Orders of Operation</a:t>
            </a:r>
          </a:p>
        </p:txBody>
      </p:sp>
      <p:pic>
        <p:nvPicPr>
          <p:cNvPr id="4" name="Content Placeholder 3" descr="FQSFG48FB0B260G.LARGE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763" r="-108763"/>
          <a:stretch>
            <a:fillRect/>
          </a:stretch>
        </p:blipFill>
        <p:spPr>
          <a:xfrm rot="16200000">
            <a:off x="1981200" y="1600201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288119" y="5453530"/>
            <a:ext cx="3570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this kind</a:t>
            </a:r>
            <a:r>
              <a:rPr lang="mr-IN" dirty="0"/>
              <a:t>…</a:t>
            </a:r>
            <a:r>
              <a:rPr lang="en-US" dirty="0"/>
              <a:t> But if you are playing this kind, start with the wrench.</a:t>
            </a:r>
          </a:p>
        </p:txBody>
      </p:sp>
    </p:spTree>
    <p:extLst>
      <p:ext uri="{BB962C8B-B14F-4D97-AF65-F5344CB8AC3E}">
        <p14:creationId xmlns:p14="http://schemas.microsoft.com/office/powerpoint/2010/main" val="1014358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RULES!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Pink				-	(Parenthesis)</a:t>
            </a:r>
          </a:p>
          <a:p>
            <a:r>
              <a:rPr lang="en-US" dirty="0"/>
              <a:t>Elephants			-	(Exponents)</a:t>
            </a:r>
          </a:p>
          <a:p>
            <a:r>
              <a:rPr lang="en-US" dirty="0"/>
              <a:t>Marching 			-	(Multiplication)</a:t>
            </a:r>
          </a:p>
          <a:p>
            <a:r>
              <a:rPr lang="en-US" dirty="0"/>
              <a:t>Down 			-	(Division)</a:t>
            </a:r>
          </a:p>
          <a:p>
            <a:r>
              <a:rPr lang="en-US" dirty="0"/>
              <a:t>A 				-	(Addition)</a:t>
            </a:r>
          </a:p>
          <a:p>
            <a:r>
              <a:rPr lang="en-US" dirty="0"/>
              <a:t>Street			-	(Street)</a:t>
            </a:r>
          </a:p>
        </p:txBody>
      </p:sp>
    </p:spTree>
    <p:extLst>
      <p:ext uri="{BB962C8B-B14F-4D97-AF65-F5344CB8AC3E}">
        <p14:creationId xmlns:p14="http://schemas.microsoft.com/office/powerpoint/2010/main" val="4104369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4" name="Content Placeholder 3" descr="Screen Shot 2018-08-21 at 11.21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606" r="-44606"/>
          <a:stretch>
            <a:fillRect/>
          </a:stretch>
        </p:blipFill>
        <p:spPr>
          <a:xfrm>
            <a:off x="682288" y="1246033"/>
            <a:ext cx="9554151" cy="5566892"/>
          </a:xfrm>
        </p:spPr>
      </p:pic>
    </p:spTree>
    <p:extLst>
      <p:ext uri="{BB962C8B-B14F-4D97-AF65-F5344CB8AC3E}">
        <p14:creationId xmlns:p14="http://schemas.microsoft.com/office/powerpoint/2010/main" val="3401392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0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14" r="-13914"/>
          <a:stretch>
            <a:fillRect/>
          </a:stretch>
        </p:blipFill>
        <p:spPr>
          <a:xfrm>
            <a:off x="2086375" y="365125"/>
            <a:ext cx="10121192" cy="6014757"/>
          </a:xfrm>
        </p:spPr>
      </p:pic>
    </p:spTree>
    <p:extLst>
      <p:ext uri="{BB962C8B-B14F-4D97-AF65-F5344CB8AC3E}">
        <p14:creationId xmlns:p14="http://schemas.microsoft.com/office/powerpoint/2010/main" val="164848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0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720" r="-35720"/>
          <a:stretch>
            <a:fillRect/>
          </a:stretch>
        </p:blipFill>
        <p:spPr>
          <a:xfrm>
            <a:off x="838200" y="373488"/>
            <a:ext cx="10515600" cy="6176963"/>
          </a:xfrm>
        </p:spPr>
      </p:pic>
    </p:spTree>
    <p:extLst>
      <p:ext uri="{BB962C8B-B14F-4D97-AF65-F5344CB8AC3E}">
        <p14:creationId xmlns:p14="http://schemas.microsoft.com/office/powerpoint/2010/main" val="2739429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Properties of Operations with Real Numbers</a:t>
            </a:r>
          </a:p>
        </p:txBody>
      </p:sp>
      <p:pic>
        <p:nvPicPr>
          <p:cNvPr id="4" name="Content Placeholder 3" descr="Screen Shot 2018-08-23 at 8.19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06" b="-3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90790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701" b="-57701"/>
          <a:stretch>
            <a:fillRect/>
          </a:stretch>
        </p:blipFill>
        <p:spPr>
          <a:xfrm>
            <a:off x="838200" y="988499"/>
            <a:ext cx="10515600" cy="5489575"/>
          </a:xfrm>
        </p:spPr>
      </p:pic>
    </p:spTree>
    <p:extLst>
      <p:ext uri="{BB962C8B-B14F-4D97-AF65-F5344CB8AC3E}">
        <p14:creationId xmlns:p14="http://schemas.microsoft.com/office/powerpoint/2010/main" val="1422928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786" b="-61786"/>
          <a:stretch>
            <a:fillRect/>
          </a:stretch>
        </p:blipFill>
        <p:spPr>
          <a:xfrm>
            <a:off x="838200" y="1043188"/>
            <a:ext cx="10515600" cy="5958021"/>
          </a:xfrm>
        </p:spPr>
      </p:pic>
    </p:spTree>
    <p:extLst>
      <p:ext uri="{BB962C8B-B14F-4D97-AF65-F5344CB8AC3E}">
        <p14:creationId xmlns:p14="http://schemas.microsoft.com/office/powerpoint/2010/main" val="2997625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5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473" b="-88473"/>
          <a:stretch>
            <a:fillRect/>
          </a:stretch>
        </p:blipFill>
        <p:spPr>
          <a:xfrm>
            <a:off x="838200" y="592427"/>
            <a:ext cx="10515600" cy="5584535"/>
          </a:xfrm>
        </p:spPr>
      </p:pic>
    </p:spTree>
    <p:extLst>
      <p:ext uri="{BB962C8B-B14F-4D97-AF65-F5344CB8AC3E}">
        <p14:creationId xmlns:p14="http://schemas.microsoft.com/office/powerpoint/2010/main" val="628158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 of Real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Real Numbers</a:t>
            </a:r>
            <a:r>
              <a:rPr lang="en-US" dirty="0"/>
              <a:t>: {-∞ to ∞}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Rational numbers</a:t>
            </a:r>
            <a:endParaRPr lang="en-US" dirty="0"/>
          </a:p>
          <a:p>
            <a:pPr lvl="2"/>
            <a:r>
              <a:rPr lang="en-US" dirty="0" err="1"/>
              <a:t>Def</a:t>
            </a:r>
            <a:r>
              <a:rPr lang="en-US" dirty="0"/>
              <a:t>: </a:t>
            </a:r>
            <a:r>
              <a:rPr lang="en-US" sz="2600" b="1" i="1" u="sng" dirty="0"/>
              <a:t>ALL</a:t>
            </a:r>
            <a:r>
              <a:rPr lang="en-US" b="1" dirty="0"/>
              <a:t> RATIONAL NUMBERS </a:t>
            </a:r>
            <a:r>
              <a:rPr lang="en-US" dirty="0"/>
              <a:t>CAN BE REPRESENTED AS A FRACTION (p/q, q≠0)</a:t>
            </a:r>
          </a:p>
          <a:p>
            <a:pPr lvl="2"/>
            <a:r>
              <a:rPr lang="en-US" dirty="0"/>
              <a:t>Ex: 0, 1, -1/3, 2 3/100, -1.2525252525</a:t>
            </a:r>
          </a:p>
          <a:p>
            <a:pPr lvl="2"/>
            <a:r>
              <a:rPr lang="en-US" dirty="0"/>
              <a:t>Note: Numbers with decimals that either repeat or terminate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Integers</a:t>
            </a:r>
          </a:p>
          <a:p>
            <a:pPr lvl="3"/>
            <a:r>
              <a:rPr lang="en-US" dirty="0"/>
              <a:t>Ex: 0, -1, 2, -3, 4, -5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Whole Numbers</a:t>
            </a:r>
          </a:p>
          <a:p>
            <a:pPr lvl="4"/>
            <a:r>
              <a:rPr lang="en-US" dirty="0"/>
              <a:t>Ex: 0, 1, 2, 3, 4, 5</a:t>
            </a:r>
          </a:p>
          <a:p>
            <a:pPr lvl="4"/>
            <a:r>
              <a:rPr lang="en-US" dirty="0" err="1"/>
              <a:t>Def</a:t>
            </a:r>
            <a:r>
              <a:rPr lang="en-US" dirty="0"/>
              <a:t>: </a:t>
            </a:r>
            <a:r>
              <a:rPr lang="en-US" b="1" dirty="0"/>
              <a:t>Every</a:t>
            </a:r>
            <a:r>
              <a:rPr lang="en-US" dirty="0"/>
              <a:t> </a:t>
            </a:r>
            <a:r>
              <a:rPr lang="en-US" b="1" dirty="0"/>
              <a:t>positive </a:t>
            </a:r>
            <a:r>
              <a:rPr lang="en-US" dirty="0"/>
              <a:t>integer</a:t>
            </a:r>
          </a:p>
          <a:p>
            <a:pPr lvl="4"/>
            <a:r>
              <a:rPr lang="en-US" dirty="0">
                <a:solidFill>
                  <a:srgbClr val="FF0000"/>
                </a:solidFill>
              </a:rPr>
              <a:t>Natural Numbers</a:t>
            </a:r>
          </a:p>
          <a:p>
            <a:pPr lvl="5"/>
            <a:r>
              <a:rPr lang="en-US" dirty="0"/>
              <a:t>Ex: 1,2,3,4</a:t>
            </a:r>
          </a:p>
          <a:p>
            <a:pPr lvl="5"/>
            <a:r>
              <a:rPr lang="en-US" dirty="0" err="1"/>
              <a:t>Def</a:t>
            </a:r>
            <a:r>
              <a:rPr lang="en-US" dirty="0"/>
              <a:t>: </a:t>
            </a:r>
            <a:r>
              <a:rPr lang="en-US" b="1" dirty="0"/>
              <a:t>Every</a:t>
            </a:r>
            <a:r>
              <a:rPr lang="en-US" dirty="0"/>
              <a:t> </a:t>
            </a:r>
            <a:r>
              <a:rPr lang="en-US" b="1" dirty="0"/>
              <a:t>positive</a:t>
            </a:r>
            <a:r>
              <a:rPr lang="en-US" dirty="0"/>
              <a:t> whole number </a:t>
            </a:r>
            <a:r>
              <a:rPr lang="en-US" b="1" dirty="0"/>
              <a:t>except for</a:t>
            </a:r>
            <a:r>
              <a:rPr lang="en-US" dirty="0"/>
              <a:t> 0, </a:t>
            </a:r>
            <a:r>
              <a:rPr lang="en-US" b="1" dirty="0"/>
              <a:t>is</a:t>
            </a:r>
            <a:r>
              <a:rPr lang="en-US" dirty="0"/>
              <a:t> a natural number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Irrational numbers</a:t>
            </a:r>
            <a:endParaRPr lang="en-US" dirty="0"/>
          </a:p>
          <a:p>
            <a:pPr lvl="2"/>
            <a:r>
              <a:rPr lang="en-US" dirty="0" err="1"/>
              <a:t>Def</a:t>
            </a:r>
            <a:r>
              <a:rPr lang="en-US" dirty="0"/>
              <a:t>: </a:t>
            </a:r>
            <a:r>
              <a:rPr lang="en-US" sz="2600" b="1" i="1" u="sng" dirty="0"/>
              <a:t>NONE</a:t>
            </a:r>
            <a:r>
              <a:rPr lang="en-US" b="1" dirty="0"/>
              <a:t> OF THE IRRATIONAL NUMBERS </a:t>
            </a:r>
            <a:r>
              <a:rPr lang="en-US" dirty="0"/>
              <a:t>CAN BE REPRESENTED AS A FRACTION</a:t>
            </a:r>
          </a:p>
          <a:p>
            <a:pPr lvl="2"/>
            <a:r>
              <a:rPr lang="en-US" dirty="0"/>
              <a:t>Ex: √2, π</a:t>
            </a:r>
          </a:p>
          <a:p>
            <a:pPr lvl="2"/>
            <a:r>
              <a:rPr lang="en-US" dirty="0"/>
              <a:t>Note: Numbers with non-repeating non-terminating decimals</a:t>
            </a:r>
          </a:p>
        </p:txBody>
      </p:sp>
    </p:spTree>
    <p:extLst>
      <p:ext uri="{BB962C8B-B14F-4D97-AF65-F5344CB8AC3E}">
        <p14:creationId xmlns:p14="http://schemas.microsoft.com/office/powerpoint/2010/main" val="2710148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069" b="-58069"/>
          <a:stretch>
            <a:fillRect/>
          </a:stretch>
        </p:blipFill>
        <p:spPr>
          <a:xfrm>
            <a:off x="838200" y="502276"/>
            <a:ext cx="10515600" cy="5674687"/>
          </a:xfrm>
        </p:spPr>
      </p:pic>
    </p:spTree>
    <p:extLst>
      <p:ext uri="{BB962C8B-B14F-4D97-AF65-F5344CB8AC3E}">
        <p14:creationId xmlns:p14="http://schemas.microsoft.com/office/powerpoint/2010/main" val="3827156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06" b="-51006"/>
          <a:stretch>
            <a:fillRect/>
          </a:stretch>
        </p:blipFill>
        <p:spPr>
          <a:xfrm>
            <a:off x="838200" y="528034"/>
            <a:ext cx="10515600" cy="5648929"/>
          </a:xfrm>
        </p:spPr>
      </p:pic>
    </p:spTree>
    <p:extLst>
      <p:ext uri="{BB962C8B-B14F-4D97-AF65-F5344CB8AC3E}">
        <p14:creationId xmlns:p14="http://schemas.microsoft.com/office/powerpoint/2010/main" val="1766795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alNum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7" r="-677"/>
          <a:stretch>
            <a:fillRect/>
          </a:stretch>
        </p:blipFill>
        <p:spPr>
          <a:xfrm>
            <a:off x="1981200" y="958179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60147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0.33333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-√17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.2523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3.14159</a:t>
            </a:r>
            <a:r>
              <a:rPr lang="mr-IN" dirty="0"/>
              <a:t>…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-1297.313131313131313131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947407" y="1628113"/>
            <a:ext cx="3767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40888" y="5288484"/>
            <a:ext cx="3767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96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Exponent Review</a:t>
            </a:r>
          </a:p>
        </p:txBody>
      </p:sp>
      <p:pic>
        <p:nvPicPr>
          <p:cNvPr id="4" name="Content Placeholder 3" descr="Screen Shot 2018-08-22 at 10.51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7" r="-1737"/>
          <a:stretch>
            <a:fillRect/>
          </a:stretch>
        </p:blipFill>
        <p:spPr>
          <a:xfrm>
            <a:off x="838200" y="1429555"/>
            <a:ext cx="10515600" cy="5190186"/>
          </a:xfrm>
        </p:spPr>
      </p:pic>
    </p:spTree>
    <p:extLst>
      <p:ext uri="{BB962C8B-B14F-4D97-AF65-F5344CB8AC3E}">
        <p14:creationId xmlns:p14="http://schemas.microsoft.com/office/powerpoint/2010/main" val="2661471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An exponent, or power, is denoted as a super script(raised number) to the right of another number, the base. It means, to multiply the base by its self, that many times.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</a:t>
            </a:r>
            <a:r>
              <a:rPr lang="en-US" baseline="30000" dirty="0" err="1"/>
              <a:t>p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b, is the base</a:t>
            </a:r>
          </a:p>
          <a:p>
            <a:pPr marL="457200" lvl="1" indent="0">
              <a:buNone/>
            </a:pPr>
            <a:r>
              <a:rPr lang="en-US" dirty="0"/>
              <a:t>p, is the power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Examples:</a:t>
            </a:r>
          </a:p>
          <a:p>
            <a:pPr marL="457200" lvl="1" indent="0">
              <a:buNone/>
            </a:pPr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=x*x</a:t>
            </a:r>
          </a:p>
          <a:p>
            <a:pPr marL="457200" lvl="1" indent="0">
              <a:buNone/>
            </a:pPr>
            <a:r>
              <a:rPr lang="en-US" dirty="0"/>
              <a:t>3</a:t>
            </a:r>
            <a:r>
              <a:rPr lang="en-US" baseline="30000" dirty="0"/>
              <a:t>3</a:t>
            </a:r>
            <a:r>
              <a:rPr lang="en-US" dirty="0"/>
              <a:t>=3*3*3</a:t>
            </a:r>
          </a:p>
        </p:txBody>
      </p:sp>
    </p:spTree>
    <p:extLst>
      <p:ext uri="{BB962C8B-B14F-4D97-AF65-F5344CB8AC3E}">
        <p14:creationId xmlns:p14="http://schemas.microsoft.com/office/powerpoint/2010/main" val="1966266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-b</a:t>
            </a:r>
            <a:r>
              <a:rPr lang="en-US" dirty="0"/>
              <a:t>=1/(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 err="1"/>
              <a:t>a</a:t>
            </a:r>
            <a:r>
              <a:rPr lang="en-US" baseline="30000" dirty="0" err="1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b+c</a:t>
            </a:r>
            <a:endParaRPr lang="en-US" baseline="30000" dirty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/a</a:t>
            </a:r>
            <a:r>
              <a:rPr lang="en-US" baseline="30000" dirty="0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baseline="30000" dirty="0"/>
              <a:t>-c</a:t>
            </a:r>
          </a:p>
        </p:txBody>
      </p:sp>
    </p:spTree>
    <p:extLst>
      <p:ext uri="{BB962C8B-B14F-4D97-AF65-F5344CB8AC3E}">
        <p14:creationId xmlns:p14="http://schemas.microsoft.com/office/powerpoint/2010/main" val="1120920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Exponents(cont.)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)</a:t>
            </a:r>
            <a:r>
              <a:rPr lang="en-US" baseline="30000" dirty="0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bc</a:t>
            </a:r>
            <a:endParaRPr lang="en-US" baseline="30000" dirty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1/b</a:t>
            </a:r>
            <a:r>
              <a:rPr lang="en-US" dirty="0"/>
              <a:t>=</a:t>
            </a:r>
            <a:r>
              <a:rPr lang="en-US" baseline="30000" dirty="0" err="1"/>
              <a:t>b</a:t>
            </a:r>
            <a:r>
              <a:rPr lang="en-US" dirty="0" err="1"/>
              <a:t>√a</a:t>
            </a:r>
            <a:r>
              <a:rPr lang="en-US" dirty="0"/>
              <a:t>=c </a:t>
            </a:r>
            <a:br>
              <a:rPr lang="en-US" dirty="0"/>
            </a:br>
            <a:r>
              <a:rPr lang="en-US" dirty="0"/>
              <a:t>(Why is this special? Because a=</a:t>
            </a:r>
            <a:r>
              <a:rPr lang="en-US" dirty="0" err="1"/>
              <a:t>c</a:t>
            </a:r>
            <a:r>
              <a:rPr lang="en-US" baseline="30000" dirty="0" err="1"/>
              <a:t>b</a:t>
            </a:r>
            <a:r>
              <a:rPr lang="en-US" baseline="30000" dirty="0"/>
              <a:t> 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(a/b)</a:t>
            </a:r>
            <a:r>
              <a:rPr lang="en-US" baseline="30000" dirty="0"/>
              <a:t>c</a:t>
            </a:r>
            <a:r>
              <a:rPr lang="en-US" dirty="0"/>
              <a:t>=a</a:t>
            </a:r>
            <a:r>
              <a:rPr lang="en-US" baseline="30000" dirty="0"/>
              <a:t>c</a:t>
            </a:r>
            <a:r>
              <a:rPr lang="en-US" dirty="0"/>
              <a:t>/</a:t>
            </a:r>
            <a:r>
              <a:rPr lang="en-US" dirty="0" err="1"/>
              <a:t>b</a:t>
            </a:r>
            <a:r>
              <a:rPr lang="en-US" baseline="30000" dirty="0" err="1"/>
              <a:t>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61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8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963" b="-56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572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290</Words>
  <Application>Microsoft Office PowerPoint</Application>
  <PresentationFormat>Widescreen</PresentationFormat>
  <Paragraphs>64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Review</vt:lpstr>
      <vt:lpstr>Organization of Real Numbers</vt:lpstr>
      <vt:lpstr>PowerPoint Presentation</vt:lpstr>
      <vt:lpstr>Examples</vt:lpstr>
      <vt:lpstr>Exponent Review</vt:lpstr>
      <vt:lpstr>Exponents</vt:lpstr>
      <vt:lpstr>Rules of Exponents</vt:lpstr>
      <vt:lpstr>Rules of Exponents(cont.)</vt:lpstr>
      <vt:lpstr>PowerPoint Presentation</vt:lpstr>
      <vt:lpstr>PowerPoint Presentation</vt:lpstr>
      <vt:lpstr>Orders of Operation</vt:lpstr>
      <vt:lpstr>THE RULES!</vt:lpstr>
      <vt:lpstr>Examples</vt:lpstr>
      <vt:lpstr>PowerPoint Presentation</vt:lpstr>
      <vt:lpstr>PowerPoint Presentation</vt:lpstr>
      <vt:lpstr>Properties of Operations with Real Numbers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Mathew Tucker</dc:creator>
  <cp:lastModifiedBy>Mathew Tucker</cp:lastModifiedBy>
  <cp:revision>4</cp:revision>
  <dcterms:created xsi:type="dcterms:W3CDTF">2019-01-23T04:56:15Z</dcterms:created>
  <dcterms:modified xsi:type="dcterms:W3CDTF">2019-01-23T05:09:58Z</dcterms:modified>
</cp:coreProperties>
</file>