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300" r:id="rId42"/>
    <p:sldId id="296" r:id="rId43"/>
    <p:sldId id="297" r:id="rId44"/>
    <p:sldId id="298" r:id="rId45"/>
    <p:sldId id="299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0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7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4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23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3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9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92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5BAED-7765-6B43-BC38-697346A96DE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5740B-CD9A-1541-AF73-9D69ED518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7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Slope and Functions!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97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0 at 10.43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93" r="-253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5871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0 at 10.43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8764" b="-3287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9045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0 at 10.44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88" r="-377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9072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0 at 10.4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09" b="-555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2366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0 at 10.49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776" b="-151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7085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0 at 10.49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457" b="-93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810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0 at 10.50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44" b="-75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1061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0 at 10.50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450" b="-394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18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Cool story bro</a:t>
            </a:r>
            <a:r>
              <a:rPr lang="mr-IN" dirty="0" smtClean="0"/>
              <a:t>…</a:t>
            </a:r>
            <a:r>
              <a:rPr lang="en-US" dirty="0" smtClean="0"/>
              <a:t> but where can I use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slopes are rates of change, so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Heat exchange</a:t>
            </a:r>
          </a:p>
          <a:p>
            <a:pPr lvl="1"/>
            <a:r>
              <a:rPr lang="en-US" dirty="0" smtClean="0"/>
              <a:t>Pay rates</a:t>
            </a:r>
          </a:p>
          <a:p>
            <a:pPr lvl="1"/>
            <a:r>
              <a:rPr lang="en-US" dirty="0" smtClean="0"/>
              <a:t>Density</a:t>
            </a:r>
          </a:p>
          <a:p>
            <a:pPr lvl="1"/>
            <a:r>
              <a:rPr lang="en-US" dirty="0" err="1" smtClean="0"/>
              <a:t>Ect</a:t>
            </a:r>
            <a:r>
              <a:rPr lang="mr-IN" dirty="0" smtClean="0"/>
              <a:t>…</a:t>
            </a:r>
            <a:r>
              <a:rPr lang="en-US" dirty="0" smtClean="0"/>
              <a:t> Literally anything that changes can be described as a slope.</a:t>
            </a:r>
          </a:p>
        </p:txBody>
      </p:sp>
    </p:spTree>
    <p:extLst>
      <p:ext uri="{BB962C8B-B14F-4D97-AF65-F5344CB8AC3E}">
        <p14:creationId xmlns:p14="http://schemas.microsoft.com/office/powerpoint/2010/main" val="362414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0 at 11.01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51" r="-3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924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slope</a:t>
            </a:r>
            <a:r>
              <a:rPr lang="mr-IN" dirty="0" smtClean="0"/>
              <a:t>…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creen Shot 2019-02-08 at 12.21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696" b="-65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5004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2-10 at 11.01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26" b="-36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1792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you tell me about functions?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notation do we use?</a:t>
            </a:r>
          </a:p>
          <a:p>
            <a:r>
              <a:rPr lang="en-US" dirty="0" smtClean="0"/>
              <a:t>What do they describe?</a:t>
            </a:r>
          </a:p>
          <a:p>
            <a:r>
              <a:rPr lang="en-US" dirty="0" smtClean="0"/>
              <a:t>What rules apply to them?</a:t>
            </a:r>
          </a:p>
          <a:p>
            <a:r>
              <a:rPr lang="en-US" dirty="0" smtClean="0"/>
              <a:t>What are domains and ranges as they relate to this?</a:t>
            </a:r>
          </a:p>
          <a:p>
            <a:r>
              <a:rPr lang="en-US" dirty="0" smtClean="0"/>
              <a:t>How can we apply set builder notation to these?</a:t>
            </a:r>
          </a:p>
        </p:txBody>
      </p:sp>
    </p:spTree>
    <p:extLst>
      <p:ext uri="{BB962C8B-B14F-4D97-AF65-F5344CB8AC3E}">
        <p14:creationId xmlns:p14="http://schemas.microsoft.com/office/powerpoint/2010/main" val="3647918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4" name="Content Placeholder 3" descr="Screen Shot 2019-02-11 at 8.1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58" b="-500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6730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17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898" r="-65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388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17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35" r="-85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460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11 at 8.18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868" b="-728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6362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Vertical Line Test</a:t>
            </a:r>
            <a:endParaRPr lang="en-US" dirty="0"/>
          </a:p>
        </p:txBody>
      </p:sp>
      <p:pic>
        <p:nvPicPr>
          <p:cNvPr id="4" name="Content Placeholder 3" descr="Screen Shot 2019-02-11 at 8.18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933" r="-67933"/>
          <a:stretch>
            <a:fillRect/>
          </a:stretch>
        </p:blipFill>
        <p:spPr>
          <a:xfrm>
            <a:off x="-1966116" y="1600200"/>
            <a:ext cx="8229600" cy="4525963"/>
          </a:xfrm>
        </p:spPr>
      </p:pic>
      <p:pic>
        <p:nvPicPr>
          <p:cNvPr id="5" name="Picture 4" descr="Screen Shot 2019-02-11 at 8.18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26" y="1600200"/>
            <a:ext cx="342327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793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19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87" r="-2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4143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19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374" r="-1523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23776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Details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2-11 at 8.20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677" b="-14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4443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8 at 12.22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3726" b="-2937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65695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2-11 at 8.21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055" b="-45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5001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Lingo:</a:t>
            </a:r>
            <a:endParaRPr lang="en-US" dirty="0"/>
          </a:p>
        </p:txBody>
      </p:sp>
      <p:pic>
        <p:nvPicPr>
          <p:cNvPr id="4" name="Content Placeholder 3" descr="Screen Shot 2019-02-11 at 8.21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857" b="-62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3651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21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688" b="-236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7189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22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21" r="-14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26465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 two on your own:</a:t>
            </a:r>
            <a:endParaRPr lang="en-US" dirty="0"/>
          </a:p>
        </p:txBody>
      </p:sp>
      <p:pic>
        <p:nvPicPr>
          <p:cNvPr id="4" name="Content Placeholder 3" descr="Screen Shot 2019-02-11 at 8.22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17" r="-32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518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22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90" r="-12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76852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23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016" b="-640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7035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24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02" b="-115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805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24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22" r="-5022"/>
          <a:stretch>
            <a:fillRect/>
          </a:stretch>
        </p:blipFill>
        <p:spPr>
          <a:xfrm>
            <a:off x="1303900" y="1600200"/>
            <a:ext cx="8229600" cy="4525963"/>
          </a:xfrm>
        </p:spPr>
      </p:pic>
      <p:pic>
        <p:nvPicPr>
          <p:cNvPr id="5" name="Picture 4" descr="Screen Shot 2019-02-11 at 8.24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008" y="2489200"/>
            <a:ext cx="5283426" cy="363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2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25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12" b="-7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54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22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42" r="-6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08588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Domain and Range - Read this at home:</a:t>
            </a:r>
            <a:endParaRPr lang="en-US" dirty="0"/>
          </a:p>
        </p:txBody>
      </p:sp>
      <p:pic>
        <p:nvPicPr>
          <p:cNvPr id="4" name="Content Placeholder 3" descr="Screen Shot 2019-02-11 at 8.52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326" b="-743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72374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Definitions: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Independent Variables</a:t>
            </a:r>
          </a:p>
          <a:p>
            <a:pPr lvl="1"/>
            <a:r>
              <a:rPr lang="en-US" dirty="0" smtClean="0"/>
              <a:t>The function’s input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Dependent </a:t>
            </a:r>
            <a:r>
              <a:rPr lang="en-US" dirty="0"/>
              <a:t>Variables</a:t>
            </a:r>
          </a:p>
          <a:p>
            <a:pPr lvl="1"/>
            <a:r>
              <a:rPr lang="en-US" dirty="0"/>
              <a:t>The function’s </a:t>
            </a:r>
            <a:r>
              <a:rPr lang="en-US" dirty="0" smtClean="0"/>
              <a:t>input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Range</a:t>
            </a:r>
          </a:p>
          <a:p>
            <a:pPr lvl="1"/>
            <a:r>
              <a:rPr lang="en-US" dirty="0" smtClean="0"/>
              <a:t>The complete set of independent variables</a:t>
            </a:r>
          </a:p>
          <a:p>
            <a:pPr lvl="1"/>
            <a:r>
              <a:rPr lang="en-US" dirty="0" smtClean="0"/>
              <a:t>The set of x values that has a solution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Domain</a:t>
            </a:r>
            <a:endParaRPr lang="en-US" dirty="0"/>
          </a:p>
          <a:p>
            <a:pPr lvl="1"/>
            <a:r>
              <a:rPr lang="en-US" dirty="0"/>
              <a:t>The complete set </a:t>
            </a:r>
            <a:r>
              <a:rPr lang="en-US" dirty="0" smtClean="0"/>
              <a:t>of all possible resulting values of the dependent variables.</a:t>
            </a:r>
          </a:p>
          <a:p>
            <a:pPr lvl="1"/>
            <a:r>
              <a:rPr lang="en-US" dirty="0" smtClean="0"/>
              <a:t>The set of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2293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Rules:</a:t>
            </a:r>
            <a:endParaRPr lang="en-US" dirty="0"/>
          </a:p>
        </p:txBody>
      </p:sp>
      <p:pic>
        <p:nvPicPr>
          <p:cNvPr id="4" name="Content Placeholder 3" descr="Screen Shot 2019-02-11 at 8.5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763" b="-60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2176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1 at 8.5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26" r="-194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65113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54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23" r="-10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54277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11 at 8.54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95" b="-46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45956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Credit: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Describe the function, f(x)=1/(x-3)</a:t>
            </a:r>
            <a:r>
              <a:rPr lang="en-US" baseline="30000" dirty="0" smtClean="0"/>
              <a:t>2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Write the domain in set builder notation</a:t>
            </a:r>
          </a:p>
          <a:p>
            <a:pPr lvl="1"/>
            <a:r>
              <a:rPr lang="en-US" dirty="0"/>
              <a:t>Write the range in set builder </a:t>
            </a:r>
            <a:r>
              <a:rPr lang="en-US" dirty="0" smtClean="0"/>
              <a:t>notation</a:t>
            </a:r>
            <a:endParaRPr lang="en-US" dirty="0"/>
          </a:p>
          <a:p>
            <a:pPr lvl="1"/>
            <a:r>
              <a:rPr lang="en-US" dirty="0"/>
              <a:t>Write the domain in </a:t>
            </a:r>
            <a:r>
              <a:rPr lang="en-US" dirty="0" smtClean="0"/>
              <a:t>interval notation</a:t>
            </a:r>
            <a:endParaRPr lang="en-US" dirty="0"/>
          </a:p>
          <a:p>
            <a:pPr lvl="1"/>
            <a:r>
              <a:rPr lang="en-US" dirty="0"/>
              <a:t>Write the range in interval</a:t>
            </a:r>
            <a:r>
              <a:rPr lang="en-US" dirty="0" smtClean="0"/>
              <a:t> notation</a:t>
            </a:r>
          </a:p>
          <a:p>
            <a:pPr lvl="1"/>
            <a:r>
              <a:rPr lang="en-US" dirty="0" smtClean="0"/>
              <a:t>Draw and describe in words the graph of f(x)</a:t>
            </a:r>
          </a:p>
          <a:p>
            <a:pPr lvl="2"/>
            <a:r>
              <a:rPr lang="en-US" dirty="0" smtClean="0"/>
              <a:t>you can use an outside source to find out what the graph looks like</a:t>
            </a:r>
          </a:p>
          <a:p>
            <a:pPr lvl="1"/>
            <a:r>
              <a:rPr lang="en-US" dirty="0" smtClean="0"/>
              <a:t>What’s an asymptote; and, does f(x) have any? If so, where?</a:t>
            </a:r>
          </a:p>
          <a:p>
            <a:r>
              <a:rPr lang="en-US" dirty="0" smtClean="0"/>
              <a:t>Hint: </a:t>
            </a:r>
          </a:p>
          <a:p>
            <a:pPr lvl="1"/>
            <a:r>
              <a:rPr lang="en-US" smtClean="0"/>
              <a:t>Why </a:t>
            </a:r>
            <a:r>
              <a:rPr lang="en-US" dirty="0" smtClean="0"/>
              <a:t>is x=3 important?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47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22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61" r="-160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3487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Slope:</a:t>
            </a:r>
            <a:endParaRPr lang="en-US" dirty="0"/>
          </a:p>
        </p:txBody>
      </p:sp>
      <p:pic>
        <p:nvPicPr>
          <p:cNvPr id="4" name="Content Placeholder 3" descr="Screen Shot 2019-02-08 at 12.23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553" b="-475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2528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10 at 10.44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348" r="-51348"/>
          <a:stretch>
            <a:fillRect/>
          </a:stretch>
        </p:blipFill>
        <p:spPr>
          <a:xfrm>
            <a:off x="457200" y="0"/>
            <a:ext cx="8229600" cy="4525963"/>
          </a:xfrm>
        </p:spPr>
      </p:pic>
      <p:pic>
        <p:nvPicPr>
          <p:cNvPr id="5" name="Picture 4" descr="Screen Shot 2019-02-10 at 10.45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525963"/>
            <a:ext cx="7239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65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10 at 10.45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693" r="-41693"/>
          <a:stretch>
            <a:fillRect/>
          </a:stretch>
        </p:blipFill>
        <p:spPr>
          <a:xfrm>
            <a:off x="457200" y="0"/>
            <a:ext cx="8229600" cy="4525963"/>
          </a:xfrm>
        </p:spPr>
      </p:pic>
      <p:pic>
        <p:nvPicPr>
          <p:cNvPr id="5" name="Picture 4" descr="Screen Shot 2019-02-10 at 10.45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508500"/>
            <a:ext cx="72390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73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10 at 10.43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8579" b="-2985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663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371</Words>
  <Application>Microsoft Macintosh PowerPoint</Application>
  <PresentationFormat>On-screen Show (4:3)</PresentationFormat>
  <Paragraphs>81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Slope and Functions!</vt:lpstr>
      <vt:lpstr>What about slope…?</vt:lpstr>
      <vt:lpstr>Solve as a class:</vt:lpstr>
      <vt:lpstr>Solution:</vt:lpstr>
      <vt:lpstr>Solution:</vt:lpstr>
      <vt:lpstr>Types of Slope: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Solution:</vt:lpstr>
      <vt:lpstr>Cool story bro… but where can I use this?</vt:lpstr>
      <vt:lpstr>Solve as a class:</vt:lpstr>
      <vt:lpstr>Solutions:</vt:lpstr>
      <vt:lpstr>What can you tell me about functions?</vt:lpstr>
      <vt:lpstr>Definition</vt:lpstr>
      <vt:lpstr>Solve as a class:</vt:lpstr>
      <vt:lpstr>Solution:</vt:lpstr>
      <vt:lpstr>PowerPoint Presentation</vt:lpstr>
      <vt:lpstr>The Vertical Line Test</vt:lpstr>
      <vt:lpstr>Solve as a class:</vt:lpstr>
      <vt:lpstr>Solution:</vt:lpstr>
      <vt:lpstr>The Details…</vt:lpstr>
      <vt:lpstr>Example:</vt:lpstr>
      <vt:lpstr>Lingo:</vt:lpstr>
      <vt:lpstr>Solve as a class:</vt:lpstr>
      <vt:lpstr>Solution:</vt:lpstr>
      <vt:lpstr>Try these two on your own:</vt:lpstr>
      <vt:lpstr>Solution:</vt:lpstr>
      <vt:lpstr>Solve as a class:</vt:lpstr>
      <vt:lpstr>Solution:</vt:lpstr>
      <vt:lpstr>Solve as a class:</vt:lpstr>
      <vt:lpstr>Solution:</vt:lpstr>
      <vt:lpstr>Domain and Range - Read this at home:</vt:lpstr>
      <vt:lpstr>Quick Definitions:</vt:lpstr>
      <vt:lpstr>Quick Rules:</vt:lpstr>
      <vt:lpstr>Solve as a class:</vt:lpstr>
      <vt:lpstr>Solution:</vt:lpstr>
      <vt:lpstr>Solution:</vt:lpstr>
      <vt:lpstr>Extra Credit: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12</cp:revision>
  <dcterms:created xsi:type="dcterms:W3CDTF">2019-02-11T04:38:25Z</dcterms:created>
  <dcterms:modified xsi:type="dcterms:W3CDTF">2019-02-12T03:17:00Z</dcterms:modified>
</cp:coreProperties>
</file>