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6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7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2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8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62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7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1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4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8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26D5-F794-CE4E-B804-56AAEE7ECE53}" type="datetimeFigureOut">
              <a:rPr lang="en-US" smtClean="0"/>
              <a:t>2/8/19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0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526D5-F794-CE4E-B804-56AAEE7ECE53}" type="datetimeFigureOut">
              <a:rPr lang="en-US" smtClean="0"/>
              <a:t>2/7/19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AEAAA-08A9-A34A-A663-9ABB3EF6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20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755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Graphing(Pt. II):</a:t>
            </a:r>
            <a:endParaRPr lang="en-US" dirty="0"/>
          </a:p>
        </p:txBody>
      </p:sp>
      <p:pic>
        <p:nvPicPr>
          <p:cNvPr id="4" name="Content Placeholder 3" descr="Screen Shot 2019-02-08 at 12.08.2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8511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Graphs:</a:t>
            </a:r>
            <a:endParaRPr lang="en-US" dirty="0"/>
          </a:p>
        </p:txBody>
      </p:sp>
      <p:pic>
        <p:nvPicPr>
          <p:cNvPr id="4" name="Content Placeholder 3" descr="Screen Shot 2019-02-08 at 12.08.3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740" b="-917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2315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8 at 12.08.4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0819" b="-1608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62278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08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327" b="-453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904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09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49" b="-106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1068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09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813" b="-358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0890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09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03" r="-397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51704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 and y-Intercepts</a:t>
            </a:r>
            <a:endParaRPr lang="en-US" dirty="0"/>
          </a:p>
        </p:txBody>
      </p:sp>
      <p:pic>
        <p:nvPicPr>
          <p:cNvPr id="4" name="Content Placeholder 3" descr="Screen Shot 2019-02-08 at 12.14.4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62" r="-6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30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08 at 12.14.5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186" b="-601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6538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class:</a:t>
            </a:r>
            <a:endParaRPr lang="en-US" dirty="0"/>
          </a:p>
        </p:txBody>
      </p:sp>
      <p:pic>
        <p:nvPicPr>
          <p:cNvPr id="4" name="Content Placeholder 3" descr="Screen Shot 2019-02-08 at 12.14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7747" b="-2777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311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4" name="Content Placeholder 3" descr="Screen Shot 2019-02-07 at 11.53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756" r="-297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6735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15.0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73" b="-195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7145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15.1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771" b="-28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3443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15.3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54" r="-400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126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2-08 at 12.15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493" b="-544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2792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8 at 12.15.5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392" b="-1223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55958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16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551" b="-37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680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16.0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362" r="-443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7929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slope</a:t>
            </a:r>
            <a:r>
              <a:rPr lang="mr-IN" dirty="0" smtClean="0"/>
              <a:t>…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creen Shot 2019-02-08 at 12.21.2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696" b="-65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0412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8 at 12.22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3726" b="-2937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0184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22.0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42" r="-6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924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</a:t>
            </a:r>
            <a:endParaRPr lang="en-US" dirty="0"/>
          </a:p>
        </p:txBody>
      </p:sp>
      <p:pic>
        <p:nvPicPr>
          <p:cNvPr id="4" name="Content Placeholder 3" descr="Screen Shot 2019-02-07 at 11.53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97" r="-97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14380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8 at 12.22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61" r="-160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9123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Slope:</a:t>
            </a:r>
            <a:endParaRPr lang="en-US" dirty="0"/>
          </a:p>
        </p:txBody>
      </p:sp>
      <p:pic>
        <p:nvPicPr>
          <p:cNvPr id="4" name="Content Placeholder 3" descr="Screen Shot 2019-02-08 at 12.23.3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553" b="-475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14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Coordinate System</a:t>
            </a:r>
            <a:endParaRPr lang="en-US" dirty="0"/>
          </a:p>
        </p:txBody>
      </p:sp>
      <p:pic>
        <p:nvPicPr>
          <p:cNvPr id="4" name="Content Placeholder 3" descr="Screen Shot 2019-02-07 at 11.53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650" r="-32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5570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7 at 11.59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" b="-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1515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2-07 at 11.59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44" r="-42744"/>
          <a:stretch>
            <a:fillRect/>
          </a:stretch>
        </p:blipFill>
        <p:spPr>
          <a:xfrm>
            <a:off x="-201985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4286879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 of two Variables:</a:t>
            </a:r>
            <a:endParaRPr lang="en-US" dirty="0"/>
          </a:p>
        </p:txBody>
      </p:sp>
      <p:pic>
        <p:nvPicPr>
          <p:cNvPr id="4" name="Content Placeholder 3" descr="Screen Shot 2019-02-08 at 12.03.2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357" b="-703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5034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08 at 12.03.3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301" b="-473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863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Graphing(Pt. I):</a:t>
            </a:r>
            <a:endParaRPr lang="en-US" dirty="0"/>
          </a:p>
        </p:txBody>
      </p:sp>
      <p:pic>
        <p:nvPicPr>
          <p:cNvPr id="4" name="Content Placeholder 3" descr="Screen Shot 2019-02-08 at 12.08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07" r="-135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0022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101</Words>
  <Application>Microsoft Macintosh PowerPoint</Application>
  <PresentationFormat>On-screen Show (4:3)</PresentationFormat>
  <Paragraphs>30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Linear Equations</vt:lpstr>
      <vt:lpstr>Data</vt:lpstr>
      <vt:lpstr>Plotting</vt:lpstr>
      <vt:lpstr>Anatomy of a Coordinate System</vt:lpstr>
      <vt:lpstr>Solve as a class:</vt:lpstr>
      <vt:lpstr>Solutions:</vt:lpstr>
      <vt:lpstr>Linear Equation of two Variables:</vt:lpstr>
      <vt:lpstr>Solve as a class:</vt:lpstr>
      <vt:lpstr>Graphing(Pt. I):</vt:lpstr>
      <vt:lpstr>Graphing(Pt. II):</vt:lpstr>
      <vt:lpstr>Graphs:</vt:lpstr>
      <vt:lpstr>Solve as a class:</vt:lpstr>
      <vt:lpstr>Solution:</vt:lpstr>
      <vt:lpstr>Solution:</vt:lpstr>
      <vt:lpstr>Solution:</vt:lpstr>
      <vt:lpstr>Solution:</vt:lpstr>
      <vt:lpstr>x- and y-Intercepts</vt:lpstr>
      <vt:lpstr>PowerPoint Presentation</vt:lpstr>
      <vt:lpstr>Solve as class:</vt:lpstr>
      <vt:lpstr>Solution:</vt:lpstr>
      <vt:lpstr>Solution:</vt:lpstr>
      <vt:lpstr>Solution:</vt:lpstr>
      <vt:lpstr>PowerPoint Presentation</vt:lpstr>
      <vt:lpstr>Solve as a class:</vt:lpstr>
      <vt:lpstr>Solution:</vt:lpstr>
      <vt:lpstr>Solution:</vt:lpstr>
      <vt:lpstr>What about slope…?</vt:lpstr>
      <vt:lpstr>Solve as a class:</vt:lpstr>
      <vt:lpstr>Solution:</vt:lpstr>
      <vt:lpstr>Solution:</vt:lpstr>
      <vt:lpstr>Types of Slope: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Equations</dc:title>
  <dc:creator>Mathew Tucker</dc:creator>
  <cp:lastModifiedBy>Mathew Tucker</cp:lastModifiedBy>
  <cp:revision>4</cp:revision>
  <dcterms:created xsi:type="dcterms:W3CDTF">2019-02-08T05:50:35Z</dcterms:created>
  <dcterms:modified xsi:type="dcterms:W3CDTF">2019-02-08T06:24:44Z</dcterms:modified>
</cp:coreProperties>
</file>