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86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57" r:id="rId23"/>
    <p:sldId id="258" r:id="rId24"/>
    <p:sldId id="25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8BAF0-DF63-8D4E-9CB7-0D2E44079BD1}" type="datetimeFigureOut">
              <a:rPr lang="en-US" smtClean="0"/>
              <a:t>2/4/19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BD3E-D4A3-7D43-B0D5-CFE6A4EC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386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8BAF0-DF63-8D4E-9CB7-0D2E44079BD1}" type="datetimeFigureOut">
              <a:rPr lang="en-US" smtClean="0"/>
              <a:t>2/4/19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BD3E-D4A3-7D43-B0D5-CFE6A4EC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3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8BAF0-DF63-8D4E-9CB7-0D2E44079BD1}" type="datetimeFigureOut">
              <a:rPr lang="en-US" smtClean="0"/>
              <a:t>2/4/19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BD3E-D4A3-7D43-B0D5-CFE6A4EC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6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8BAF0-DF63-8D4E-9CB7-0D2E44079BD1}" type="datetimeFigureOut">
              <a:rPr lang="en-US" smtClean="0"/>
              <a:t>2/4/19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BD3E-D4A3-7D43-B0D5-CFE6A4EC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187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8BAF0-DF63-8D4E-9CB7-0D2E44079BD1}" type="datetimeFigureOut">
              <a:rPr lang="en-US" smtClean="0"/>
              <a:t>2/4/19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BD3E-D4A3-7D43-B0D5-CFE6A4EC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02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8BAF0-DF63-8D4E-9CB7-0D2E44079BD1}" type="datetimeFigureOut">
              <a:rPr lang="en-US" smtClean="0"/>
              <a:t>2/4/19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BD3E-D4A3-7D43-B0D5-CFE6A4EC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502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8BAF0-DF63-8D4E-9CB7-0D2E44079BD1}" type="datetimeFigureOut">
              <a:rPr lang="en-US" smtClean="0"/>
              <a:t>2/4/19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BD3E-D4A3-7D43-B0D5-CFE6A4EC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357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8BAF0-DF63-8D4E-9CB7-0D2E44079BD1}" type="datetimeFigureOut">
              <a:rPr lang="en-US" smtClean="0"/>
              <a:t>2/4/19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BD3E-D4A3-7D43-B0D5-CFE6A4EC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8BAF0-DF63-8D4E-9CB7-0D2E44079BD1}" type="datetimeFigureOut">
              <a:rPr lang="en-US" smtClean="0"/>
              <a:t>2/4/19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BD3E-D4A3-7D43-B0D5-CFE6A4EC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902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8BAF0-DF63-8D4E-9CB7-0D2E44079BD1}" type="datetimeFigureOut">
              <a:rPr lang="en-US" smtClean="0"/>
              <a:t>2/4/19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BD3E-D4A3-7D43-B0D5-CFE6A4EC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232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8BAF0-DF63-8D4E-9CB7-0D2E44079BD1}" type="datetimeFigureOut">
              <a:rPr lang="en-US" smtClean="0"/>
              <a:t>2/4/19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BD3E-D4A3-7D43-B0D5-CFE6A4EC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36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8BAF0-DF63-8D4E-9CB7-0D2E44079BD1}" type="datetimeFigureOut">
              <a:rPr lang="en-US" smtClean="0"/>
              <a:t>2/4/19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8BD3E-D4A3-7D43-B0D5-CFE6A4EC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932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Absolute Values and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713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04 at 11.11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54" r="-6454"/>
          <a:stretch>
            <a:fillRect/>
          </a:stretch>
        </p:blipFill>
        <p:spPr>
          <a:xfrm>
            <a:off x="-647036" y="432660"/>
            <a:ext cx="10352550" cy="5693504"/>
          </a:xfrm>
        </p:spPr>
      </p:pic>
    </p:spTree>
    <p:extLst>
      <p:ext uri="{BB962C8B-B14F-4D97-AF65-F5344CB8AC3E}">
        <p14:creationId xmlns:p14="http://schemas.microsoft.com/office/powerpoint/2010/main" val="1057296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04 at 11.12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3554" b="-193554"/>
          <a:stretch>
            <a:fillRect/>
          </a:stretch>
        </p:blipFill>
        <p:spPr>
          <a:xfrm>
            <a:off x="457200" y="1586243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141885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4 at 11.12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17" b="-20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4374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04 at 11.12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3366" b="-83366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571920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4 at 11.12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805" r="-218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00540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04 at 11.13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8832" b="-1188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22608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04 at 11.13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4925" b="-1349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236699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4 at 11.13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671" r="-166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356160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  <a:endParaRPr lang="en-US" dirty="0"/>
          </a:p>
        </p:txBody>
      </p:sp>
      <p:pic>
        <p:nvPicPr>
          <p:cNvPr id="4" name="Content Placeholder 3" descr="Screen Shot 2019-02-04 at 11.14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32" r="-76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97072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04 at 11.14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028" b="-90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88167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there a better way to write, -a&lt;x&lt;a 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 err="1" smtClean="0"/>
              <a:t>does,|x</a:t>
            </a:r>
            <a:r>
              <a:rPr lang="en-US" dirty="0" smtClean="0"/>
              <a:t>|, mean?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4289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04 at 11.14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5150" b="-851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769539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Solutions:</a:t>
            </a:r>
            <a:endParaRPr lang="en-US" dirty="0"/>
          </a:p>
        </p:txBody>
      </p:sp>
      <p:pic>
        <p:nvPicPr>
          <p:cNvPr id="4" name="Content Placeholder 3" descr="Screen Shot 2019-02-04 at 11.14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190" r="-251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650564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D56839D-BE51-4089-9762-B6C7B7B78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782" y="643172"/>
            <a:ext cx="7974437" cy="5571656"/>
          </a:xfrm>
        </p:spPr>
        <p:txBody>
          <a:bodyPr>
            <a:normAutofit/>
          </a:bodyPr>
          <a:lstStyle/>
          <a:p>
            <a:r>
              <a:rPr lang="en-US" dirty="0"/>
              <a:t>Break up into groups of 3 or 4 and work together to solve the next set of problems. </a:t>
            </a:r>
          </a:p>
          <a:p>
            <a:r>
              <a:rPr lang="en-US" dirty="0"/>
              <a:t>I want each group to-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Rewrite the intervals in interval notation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Draw the graph for each individual interval and their union or intersection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Write the interval in set builder </a:t>
            </a:r>
            <a:r>
              <a:rPr lang="en-US" dirty="0" smtClean="0"/>
              <a:t>notation</a:t>
            </a: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Write the interval as an inequality</a:t>
            </a:r>
            <a:endParaRPr lang="en-US" dirty="0"/>
          </a:p>
          <a:p>
            <a:r>
              <a:rPr lang="en-US" dirty="0"/>
              <a:t>I will be calling on people to write part of the answers on the board.</a:t>
            </a:r>
          </a:p>
        </p:txBody>
      </p:sp>
    </p:spTree>
    <p:extLst>
      <p:ext uri="{BB962C8B-B14F-4D97-AF65-F5344CB8AC3E}">
        <p14:creationId xmlns:p14="http://schemas.microsoft.com/office/powerpoint/2010/main" val="34461262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6497E2D-BCFC-48E6-8240-70D96E57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these in your Group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C688B6BE-1D19-4F0C-AE20-F9DEC1D7D3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278" y="2669168"/>
            <a:ext cx="2519444" cy="151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94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6497E2D-BCFC-48E6-8240-70D96E57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940327B4-8C5F-4A37-A271-A33439FE74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0" y="2405062"/>
            <a:ext cx="4561282" cy="21400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C73C4EA7-4FC4-491A-99BE-5EED012E5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" y="2405062"/>
            <a:ext cx="4514850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21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04 at 11.09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98" r="-184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9766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04 at 11.09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4845" b="-648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94451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04 at 11.10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353" r="-133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3561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Solutions:</a:t>
            </a:r>
            <a:endParaRPr lang="en-US" dirty="0"/>
          </a:p>
        </p:txBody>
      </p:sp>
      <p:pic>
        <p:nvPicPr>
          <p:cNvPr id="4" name="Content Placeholder 3" descr="Screen Shot 2019-02-04 at 11.10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582" r="-315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69884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Example/Approach:</a:t>
            </a:r>
            <a:endParaRPr lang="en-US" dirty="0"/>
          </a:p>
        </p:txBody>
      </p:sp>
      <p:pic>
        <p:nvPicPr>
          <p:cNvPr id="4" name="Content Placeholder 3" descr="Screen Shot 2019-02-04 at 11.11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495" b="-214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88464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04 at 11.11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076" b="-330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4292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04 at 11.11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2244" b="-1522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40949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157</Words>
  <Application>Microsoft Macintosh PowerPoint</Application>
  <PresentationFormat>On-screen Show (4:3)</PresentationFormat>
  <Paragraphs>30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Absolute Values and Inequalities</vt:lpstr>
      <vt:lpstr>Questions:</vt:lpstr>
      <vt:lpstr>PowerPoint Presentation</vt:lpstr>
      <vt:lpstr>PowerPoint Presentation</vt:lpstr>
      <vt:lpstr>Solve as a Class:</vt:lpstr>
      <vt:lpstr>Solutions:</vt:lpstr>
      <vt:lpstr>Example/Approach:</vt:lpstr>
      <vt:lpstr>PowerPoint Presentation</vt:lpstr>
      <vt:lpstr>Solve as a Class:</vt:lpstr>
      <vt:lpstr>PowerPoint Presentation</vt:lpstr>
      <vt:lpstr>Solve as a Class:</vt:lpstr>
      <vt:lpstr>Solution:</vt:lpstr>
      <vt:lpstr>Solve as a Class:</vt:lpstr>
      <vt:lpstr>Solution:</vt:lpstr>
      <vt:lpstr>PowerPoint Presentation</vt:lpstr>
      <vt:lpstr>Solve as a Class:</vt:lpstr>
      <vt:lpstr>Solution:</vt:lpstr>
      <vt:lpstr>Examples:</vt:lpstr>
      <vt:lpstr>PowerPoint Presentation</vt:lpstr>
      <vt:lpstr>Solve as a Class:</vt:lpstr>
      <vt:lpstr>Solutions:</vt:lpstr>
      <vt:lpstr>PowerPoint Presentation</vt:lpstr>
      <vt:lpstr>Solve these in your Group</vt:lpstr>
      <vt:lpstr>Solutions: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Absolute Values and Inequalities</dc:title>
  <dc:creator>Mathew Tucker</dc:creator>
  <cp:lastModifiedBy>Mathew Tucker</cp:lastModifiedBy>
  <cp:revision>4</cp:revision>
  <dcterms:created xsi:type="dcterms:W3CDTF">2019-02-05T05:15:58Z</dcterms:created>
  <dcterms:modified xsi:type="dcterms:W3CDTF">2019-02-05T06:00:08Z</dcterms:modified>
</cp:coreProperties>
</file>