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70" r:id="rId18"/>
    <p:sldId id="271" r:id="rId19"/>
    <p:sldId id="272" r:id="rId20"/>
    <p:sldId id="303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9" r:id="rId31"/>
    <p:sldId id="298" r:id="rId32"/>
    <p:sldId id="305" r:id="rId33"/>
    <p:sldId id="324" r:id="rId34"/>
    <p:sldId id="306" r:id="rId35"/>
    <p:sldId id="307" r:id="rId36"/>
    <p:sldId id="325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27" r:id="rId48"/>
    <p:sldId id="318" r:id="rId49"/>
    <p:sldId id="319" r:id="rId50"/>
    <p:sldId id="320" r:id="rId51"/>
    <p:sldId id="321" r:id="rId52"/>
    <p:sldId id="322" r:id="rId53"/>
    <p:sldId id="323" r:id="rId54"/>
    <p:sldId id="328" r:id="rId55"/>
    <p:sldId id="330" r:id="rId56"/>
    <p:sldId id="331" r:id="rId57"/>
    <p:sldId id="332" r:id="rId58"/>
    <p:sldId id="334" r:id="rId59"/>
    <p:sldId id="335" r:id="rId60"/>
    <p:sldId id="336" r:id="rId61"/>
    <p:sldId id="338" r:id="rId62"/>
    <p:sldId id="339" r:id="rId63"/>
    <p:sldId id="340" r:id="rId64"/>
    <p:sldId id="341" r:id="rId65"/>
    <p:sldId id="342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5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48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7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286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3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02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94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6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0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7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FBDF4-6C0B-0049-BCD4-66AFDF7D3EA7}" type="datetimeFigureOut">
              <a:rPr lang="en-US" smtClean="0"/>
              <a:t>10/1/19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7F2FA-5268-AD40-999F-467238660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44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Sec. 1.8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515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42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67" b="-410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618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9" name="Content Placeholder 8" descr="Screen Shot 2019-09-15 at 11.52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16" r="-27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002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9-15 at 11.52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40" r="-80940"/>
          <a:stretch>
            <a:fillRect/>
          </a:stretch>
        </p:blipFill>
        <p:spPr>
          <a:xfrm>
            <a:off x="-200281" y="1309519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3928973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apply the tangent to the cone of condensed air that forms around a jet going </a:t>
            </a:r>
            <a:r>
              <a:rPr lang="en-US" dirty="0" err="1" smtClean="0"/>
              <a:t>mach</a:t>
            </a:r>
            <a:r>
              <a:rPr lang="en-US" dirty="0" smtClean="0"/>
              <a:t> 1 or faster, to calculate how fast it’s going.</a:t>
            </a:r>
            <a:endParaRPr lang="en-US" dirty="0"/>
          </a:p>
        </p:txBody>
      </p:sp>
      <p:pic>
        <p:nvPicPr>
          <p:cNvPr id="4" name="Picture 3" descr="Screen Shot 2019-09-22 at 7.46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67" y="3192647"/>
            <a:ext cx="5935835" cy="347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57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Sec. 2.1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Fundamental Identities</a:t>
            </a:r>
          </a:p>
        </p:txBody>
      </p:sp>
    </p:spTree>
    <p:extLst>
      <p:ext uri="{BB962C8B-B14F-4D97-AF65-F5344CB8AC3E}">
        <p14:creationId xmlns:p14="http://schemas.microsoft.com/office/powerpoint/2010/main" val="3230107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9-22 at 8.03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49" r="-40449"/>
          <a:stretch>
            <a:fillRect/>
          </a:stretch>
        </p:blipFill>
        <p:spPr>
          <a:xfrm>
            <a:off x="-1549699" y="-15299"/>
            <a:ext cx="12587058" cy="6922397"/>
          </a:xfrm>
        </p:spPr>
      </p:pic>
    </p:spTree>
    <p:extLst>
      <p:ext uri="{BB962C8B-B14F-4D97-AF65-F5344CB8AC3E}">
        <p14:creationId xmlns:p14="http://schemas.microsoft.com/office/powerpoint/2010/main" val="1573827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18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547" b="-1205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7138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18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11" r="-30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7904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18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489" b="-1024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770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19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27" b="-36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561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9-09-22 at 8.59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16" y="0"/>
            <a:ext cx="8686800" cy="695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94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22 at 8.20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6" b="-77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8287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20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206" b="-902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20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478" b="-644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9326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20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065" b="-101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21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61" b="-92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9326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21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986" b="-339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21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02" b="-53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9326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2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650" b="-766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22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98" r="-10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9326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8.22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49" b="-27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38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15" b="-4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6428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interpretation of the problem</a:t>
            </a:r>
            <a:endParaRPr lang="en-US" dirty="0"/>
          </a:p>
        </p:txBody>
      </p:sp>
      <p:pic>
        <p:nvPicPr>
          <p:cNvPr id="4" name="Content Placeholder 3" descr="Screen Shot 2019-09-22 at 8.24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050" r="-350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687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8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078" b="-180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9326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Sec. 2.2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7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22 at 9.1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05" b="-3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35277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17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38" b="-82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77502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17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54" r="-2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73718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22 at 9.17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34" r="-245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41085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1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084" b="-850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18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4" b="-2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18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378" b="-75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38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1" r="-3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70302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18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7" r="-4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19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79" b="-556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19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94" r="-23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19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836" b="-57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19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6" r="-113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2 at 9.20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007" b="-240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2 at 9.20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8" r="-35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Sec. 2.3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3073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3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306" b="-483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33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38" r="-8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springs have to do with this?</a:t>
            </a:r>
            <a:endParaRPr lang="en-US" dirty="0"/>
          </a:p>
        </p:txBody>
      </p:sp>
      <p:pic>
        <p:nvPicPr>
          <p:cNvPr id="4" name="Content Placeholder 3" descr="Screen Shot 2019-09-15 at 11.4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05" r="-29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95088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4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459" b="-614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34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66" r="-81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34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02" b="-220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8173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9-27 at 12.34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81" r="-32081"/>
          <a:stretch>
            <a:fillRect/>
          </a:stretch>
        </p:blipFill>
        <p:spPr>
          <a:xfrm>
            <a:off x="-498398" y="1600200"/>
            <a:ext cx="9362049" cy="5148766"/>
          </a:xfrm>
        </p:spPr>
      </p:pic>
    </p:spTree>
    <p:extLst>
      <p:ext uri="{BB962C8B-B14F-4D97-AF65-F5344CB8AC3E}">
        <p14:creationId xmlns:p14="http://schemas.microsoft.com/office/powerpoint/2010/main" val="32049390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Solution(Pt. </a:t>
            </a:r>
            <a:r>
              <a:rPr lang="en-US" dirty="0" smtClean="0"/>
              <a:t>2)</a:t>
            </a:r>
            <a:endParaRPr lang="en-US" dirty="0"/>
          </a:p>
        </p:txBody>
      </p:sp>
      <p:pic>
        <p:nvPicPr>
          <p:cNvPr id="4" name="Content Placeholder 3" descr="Screen Shot 2019-09-27 at 12.35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496" r="-54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73477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2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448" b="-1194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16713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2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36" r="-219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52520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9-27 at 12.42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548" r="-30548"/>
          <a:stretch>
            <a:fillRect/>
          </a:stretch>
        </p:blipFill>
        <p:spPr>
          <a:xfrm>
            <a:off x="-600192" y="1178551"/>
            <a:ext cx="10326995" cy="5679449"/>
          </a:xfrm>
        </p:spPr>
      </p:pic>
    </p:spTree>
    <p:extLst>
      <p:ext uri="{BB962C8B-B14F-4D97-AF65-F5344CB8AC3E}">
        <p14:creationId xmlns:p14="http://schemas.microsoft.com/office/powerpoint/2010/main" val="16373477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2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445" b="-1254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16713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9-27 at 12.43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266" r="-73266"/>
          <a:stretch>
            <a:fillRect/>
          </a:stretch>
        </p:blipFill>
        <p:spPr>
          <a:xfrm>
            <a:off x="-873507" y="530475"/>
            <a:ext cx="11505397" cy="63275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4" y="-352288"/>
            <a:ext cx="8229600" cy="1143000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52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41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674" b="-296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41350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5" name="Content Placeholder 4" descr="Screen Shot 2019-09-27 at 12.45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57" r="-149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20050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6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879" b="-448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39180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38" r="-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27374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27 at 12.46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903" b="-589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39180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27 at 12.47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17" r="-18817"/>
          <a:stretch>
            <a:fillRect/>
          </a:stretch>
        </p:blipFill>
        <p:spPr>
          <a:xfrm>
            <a:off x="-414538" y="1214400"/>
            <a:ext cx="9969516" cy="5482850"/>
          </a:xfrm>
        </p:spPr>
      </p:pic>
    </p:spTree>
    <p:extLst>
      <p:ext uri="{BB962C8B-B14F-4D97-AF65-F5344CB8AC3E}">
        <p14:creationId xmlns:p14="http://schemas.microsoft.com/office/powerpoint/2010/main" val="23927374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9-27 at 12.47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67" b="-9367"/>
          <a:stretch>
            <a:fillRect/>
          </a:stretch>
        </p:blipFill>
        <p:spPr>
          <a:xfrm>
            <a:off x="457200" y="116617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12391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9-15 at 11.41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696" b="-1146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2970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9-15 at 11.4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05" r="-29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1235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9-15 at 11.42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30" r="-26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5781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201</Words>
  <Application>Microsoft Macintosh PowerPoint</Application>
  <PresentationFormat>On-screen Show (4:3)</PresentationFormat>
  <Paragraphs>61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Sec. 1.8</vt:lpstr>
      <vt:lpstr>PowerPoint Presentation</vt:lpstr>
      <vt:lpstr>Try as a Class</vt:lpstr>
      <vt:lpstr>Solution</vt:lpstr>
      <vt:lpstr>What do springs have to do with this?</vt:lpstr>
      <vt:lpstr>PowerPoint Presentation</vt:lpstr>
      <vt:lpstr>Try as a Class</vt:lpstr>
      <vt:lpstr>PowerPoint Presentation</vt:lpstr>
      <vt:lpstr>Solution</vt:lpstr>
      <vt:lpstr>Try as a Class</vt:lpstr>
      <vt:lpstr>Solution(Pt. 1)</vt:lpstr>
      <vt:lpstr>Solution(Pt. 2)</vt:lpstr>
      <vt:lpstr>Fun fact:</vt:lpstr>
      <vt:lpstr>Sec. 2.1</vt:lpstr>
      <vt:lpstr>PowerPoint Presentation</vt:lpstr>
      <vt:lpstr>Try as a Class</vt:lpstr>
      <vt:lpstr>Solution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An interpretation of the problem</vt:lpstr>
      <vt:lpstr>Solution</vt:lpstr>
      <vt:lpstr>Sec. 2.2</vt:lpstr>
      <vt:lpstr>PowerPoint Presentation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</vt:lpstr>
      <vt:lpstr>Sec. 2.3</vt:lpstr>
      <vt:lpstr>Try as a Class</vt:lpstr>
      <vt:lpstr>Solution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</vt:lpstr>
      <vt:lpstr>Example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Sec. 1.8</dc:title>
  <dc:creator>Mathew Tucker</dc:creator>
  <cp:lastModifiedBy>Mathew Tucker</cp:lastModifiedBy>
  <cp:revision>7</cp:revision>
  <dcterms:created xsi:type="dcterms:W3CDTF">2019-09-23T00:43:02Z</dcterms:created>
  <dcterms:modified xsi:type="dcterms:W3CDTF">2019-10-02T04:40:12Z</dcterms:modified>
</cp:coreProperties>
</file>