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7" r:id="rId56"/>
    <p:sldId id="311" r:id="rId57"/>
    <p:sldId id="312" r:id="rId58"/>
    <p:sldId id="313" r:id="rId59"/>
    <p:sldId id="314" r:id="rId60"/>
    <p:sldId id="315" r:id="rId61"/>
    <p:sldId id="316" r:id="rId62"/>
    <p:sldId id="318" r:id="rId63"/>
    <p:sldId id="319" r:id="rId64"/>
    <p:sldId id="320" r:id="rId65"/>
    <p:sldId id="321" r:id="rId66"/>
    <p:sldId id="322" r:id="rId67"/>
    <p:sldId id="323" r:id="rId68"/>
    <p:sldId id="324" r:id="rId69"/>
    <p:sldId id="325" r:id="rId70"/>
    <p:sldId id="326" r:id="rId71"/>
    <p:sldId id="327" r:id="rId72"/>
    <p:sldId id="328" r:id="rId73"/>
    <p:sldId id="329" r:id="rId74"/>
    <p:sldId id="330" r:id="rId75"/>
    <p:sldId id="331" r:id="rId76"/>
    <p:sldId id="332" r:id="rId77"/>
    <p:sldId id="333" r:id="rId7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83" d="100"/>
          <a:sy n="83" d="100"/>
        </p:scale>
        <p:origin x="-1648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slide" Target="slides/slide64.xml"/><Relationship Id="rId66" Type="http://schemas.openxmlformats.org/officeDocument/2006/relationships/slide" Target="slides/slide65.xml"/><Relationship Id="rId67" Type="http://schemas.openxmlformats.org/officeDocument/2006/relationships/slide" Target="slides/slide66.xml"/><Relationship Id="rId68" Type="http://schemas.openxmlformats.org/officeDocument/2006/relationships/slide" Target="slides/slide67.xml"/><Relationship Id="rId69" Type="http://schemas.openxmlformats.org/officeDocument/2006/relationships/slide" Target="slides/slide6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80" Type="http://schemas.openxmlformats.org/officeDocument/2006/relationships/presProps" Target="presProps.xml"/><Relationship Id="rId81" Type="http://schemas.openxmlformats.org/officeDocument/2006/relationships/viewProps" Target="viewProps.xml"/><Relationship Id="rId82" Type="http://schemas.openxmlformats.org/officeDocument/2006/relationships/theme" Target="theme/theme1.xml"/><Relationship Id="rId83" Type="http://schemas.openxmlformats.org/officeDocument/2006/relationships/tableStyles" Target="tableStyles.xml"/><Relationship Id="rId70" Type="http://schemas.openxmlformats.org/officeDocument/2006/relationships/slide" Target="slides/slide69.xml"/><Relationship Id="rId71" Type="http://schemas.openxmlformats.org/officeDocument/2006/relationships/slide" Target="slides/slide70.xml"/><Relationship Id="rId72" Type="http://schemas.openxmlformats.org/officeDocument/2006/relationships/slide" Target="slides/slide71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73" Type="http://schemas.openxmlformats.org/officeDocument/2006/relationships/slide" Target="slides/slide72.xml"/><Relationship Id="rId74" Type="http://schemas.openxmlformats.org/officeDocument/2006/relationships/slide" Target="slides/slide73.xml"/><Relationship Id="rId75" Type="http://schemas.openxmlformats.org/officeDocument/2006/relationships/slide" Target="slides/slide74.xml"/><Relationship Id="rId76" Type="http://schemas.openxmlformats.org/officeDocument/2006/relationships/slide" Target="slides/slide75.xml"/><Relationship Id="rId77" Type="http://schemas.openxmlformats.org/officeDocument/2006/relationships/slide" Target="slides/slide76.xml"/><Relationship Id="rId78" Type="http://schemas.openxmlformats.org/officeDocument/2006/relationships/slide" Target="slides/slide77.xml"/><Relationship Id="rId79" Type="http://schemas.openxmlformats.org/officeDocument/2006/relationships/printerSettings" Target="printerSettings/printerSettings1.bin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23270-9F44-6E4F-85D0-E3A71DED49A8}" type="datetimeFigureOut">
              <a:rPr lang="en-US" smtClean="0"/>
              <a:t>9/15/19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CA909-2FB9-1A4C-9E59-11BCDA44D3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9048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23270-9F44-6E4F-85D0-E3A71DED49A8}" type="datetimeFigureOut">
              <a:rPr lang="en-US" smtClean="0"/>
              <a:t>9/15/19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CA909-2FB9-1A4C-9E59-11BCDA44D3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50691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23270-9F44-6E4F-85D0-E3A71DED49A8}" type="datetimeFigureOut">
              <a:rPr lang="en-US" smtClean="0"/>
              <a:t>9/15/19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CA909-2FB9-1A4C-9E59-11BCDA44D3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47539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23270-9F44-6E4F-85D0-E3A71DED49A8}" type="datetimeFigureOut">
              <a:rPr lang="en-US" smtClean="0"/>
              <a:t>9/15/19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CA909-2FB9-1A4C-9E59-11BCDA44D3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90118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23270-9F44-6E4F-85D0-E3A71DED49A8}" type="datetimeFigureOut">
              <a:rPr lang="en-US" smtClean="0"/>
              <a:t>9/15/19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CA909-2FB9-1A4C-9E59-11BCDA44D3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49517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23270-9F44-6E4F-85D0-E3A71DED49A8}" type="datetimeFigureOut">
              <a:rPr lang="en-US" smtClean="0"/>
              <a:t>9/15/19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CA909-2FB9-1A4C-9E59-11BCDA44D3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68158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23270-9F44-6E4F-85D0-E3A71DED49A8}" type="datetimeFigureOut">
              <a:rPr lang="en-US" smtClean="0"/>
              <a:t>9/15/19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CA909-2FB9-1A4C-9E59-11BCDA44D3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89897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23270-9F44-6E4F-85D0-E3A71DED49A8}" type="datetimeFigureOut">
              <a:rPr lang="en-US" smtClean="0"/>
              <a:t>9/15/19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CA909-2FB9-1A4C-9E59-11BCDA44D3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09124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23270-9F44-6E4F-85D0-E3A71DED49A8}" type="datetimeFigureOut">
              <a:rPr lang="en-US" smtClean="0"/>
              <a:t>9/15/19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CA909-2FB9-1A4C-9E59-11BCDA44D3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69876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23270-9F44-6E4F-85D0-E3A71DED49A8}" type="datetimeFigureOut">
              <a:rPr lang="en-US" smtClean="0"/>
              <a:t>9/15/19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CA909-2FB9-1A4C-9E59-11BCDA44D3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17526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23270-9F44-6E4F-85D0-E3A71DED49A8}" type="datetimeFigureOut">
              <a:rPr lang="en-US" smtClean="0"/>
              <a:t>9/15/19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CA909-2FB9-1A4C-9E59-11BCDA44D3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93524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223270-9F44-6E4F-85D0-E3A71DED49A8}" type="datetimeFigureOut">
              <a:rPr lang="en-US" smtClean="0"/>
              <a:t>9/15/19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0CA909-2FB9-1A4C-9E59-11BCDA44D3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45502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8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9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0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1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2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3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4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6.pn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7.pn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8.pn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9.pn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0.pn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1.pn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2.png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3.pn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5.png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6.png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7.png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8.png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9.png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0.png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1.png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2.png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3.png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5.png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6.png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7.png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5.png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8.png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9.png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0.png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Sec </a:t>
            </a:r>
            <a:r>
              <a:rPr lang="en-US" dirty="0" smtClean="0"/>
              <a:t>1.6-1.8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1758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And cot(x)</a:t>
            </a:r>
            <a:r>
              <a:rPr lang="mr-IN" dirty="0" smtClean="0"/>
              <a:t>…</a:t>
            </a:r>
            <a:r>
              <a:rPr lang="en-US" dirty="0" smtClean="0"/>
              <a:t>?</a:t>
            </a:r>
            <a:endParaRPr lang="en-US" dirty="0"/>
          </a:p>
        </p:txBody>
      </p:sp>
      <p:pic>
        <p:nvPicPr>
          <p:cNvPr id="4" name="Content Placeholder 3" descr="Screen Shot 2019-09-03 at 8.58.2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1896" b="-3189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820088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9-03 at 8.58.3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316" r="-731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1869553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Try as a Class</a:t>
            </a:r>
          </a:p>
        </p:txBody>
      </p:sp>
      <p:pic>
        <p:nvPicPr>
          <p:cNvPr id="4" name="Content Placeholder 3" descr="Screen Shot 2019-09-03 at 8.58.4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1513" b="-8151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9966844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Solution(Pt. 1)</a:t>
            </a:r>
            <a:endParaRPr lang="en-US" dirty="0"/>
          </a:p>
        </p:txBody>
      </p:sp>
      <p:pic>
        <p:nvPicPr>
          <p:cNvPr id="4" name="Content Placeholder 3" descr="Screen Shot 2019-09-03 at 8.58.5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72" r="-1157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9381111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Solution(Pt. 2)</a:t>
            </a:r>
            <a:endParaRPr lang="en-US" dirty="0"/>
          </a:p>
        </p:txBody>
      </p:sp>
      <p:pic>
        <p:nvPicPr>
          <p:cNvPr id="4" name="Content Placeholder 3" descr="Screen Shot 2019-09-03 at 8.58.59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4297" r="-5429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8588347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And the other functions</a:t>
            </a:r>
            <a:r>
              <a:rPr lang="mr-IN" dirty="0" smtClean="0"/>
              <a:t>…</a:t>
            </a:r>
            <a:r>
              <a:rPr lang="en-US" dirty="0" smtClean="0"/>
              <a:t>?</a:t>
            </a:r>
            <a:endParaRPr lang="en-US" dirty="0"/>
          </a:p>
        </p:txBody>
      </p:sp>
      <p:pic>
        <p:nvPicPr>
          <p:cNvPr id="4" name="Content Placeholder 3" descr="Screen Shot 2019-09-03 at 8.59.2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02297" b="-10229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45599521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9-03 at 8.59.4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575" r="-357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08469086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Try as a Class</a:t>
            </a:r>
          </a:p>
        </p:txBody>
      </p:sp>
      <p:pic>
        <p:nvPicPr>
          <p:cNvPr id="4" name="Content Placeholder 3" descr="Screen Shot 2019-09-03 at 9.00.2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01812" b="-10181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74367480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Solution(Pt. 1)</a:t>
            </a:r>
            <a:endParaRPr lang="en-US" dirty="0"/>
          </a:p>
        </p:txBody>
      </p:sp>
      <p:pic>
        <p:nvPicPr>
          <p:cNvPr id="4" name="Content Placeholder 3" descr="Screen Shot 2019-09-03 at 9.00.3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9309" r="-2930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92227945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Solution(Pt. 2)</a:t>
            </a:r>
            <a:endParaRPr lang="en-US" dirty="0"/>
          </a:p>
        </p:txBody>
      </p:sp>
      <p:pic>
        <p:nvPicPr>
          <p:cNvPr id="4" name="Content Placeholder 3" descr="Screen Shot 2019-09-03 at 9.00.4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6826" r="-5682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6499173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But what about tan(x)?????</a:t>
            </a:r>
            <a:endParaRPr lang="en-US" dirty="0"/>
          </a:p>
        </p:txBody>
      </p:sp>
      <p:pic>
        <p:nvPicPr>
          <p:cNvPr id="4" name="Content Placeholder 3" descr="Screen Shot 2019-09-03 at 8.56.39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04989" b="-10498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10119339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Try as a Class</a:t>
            </a:r>
          </a:p>
        </p:txBody>
      </p:sp>
      <p:pic>
        <p:nvPicPr>
          <p:cNvPr id="4" name="Content Placeholder 3" descr="Screen Shot 2019-09-03 at 9.00.5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52917" b="-15291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0565133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Solution(Pt. 1)</a:t>
            </a:r>
            <a:endParaRPr lang="en-US" dirty="0"/>
          </a:p>
        </p:txBody>
      </p:sp>
      <p:pic>
        <p:nvPicPr>
          <p:cNvPr id="4" name="Content Placeholder 3" descr="Screen Shot 2019-09-03 at 9.00.59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395" b="-239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91955344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Solution(Pt. 2)</a:t>
            </a:r>
            <a:endParaRPr lang="en-US" dirty="0"/>
          </a:p>
        </p:txBody>
      </p:sp>
      <p:pic>
        <p:nvPicPr>
          <p:cNvPr id="4" name="Content Placeholder 3" descr="Screen Shot 2019-09-03 at 9.01.06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4456" r="-5445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7377151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r-IN" dirty="0" smtClean="0"/>
              <a:t>…</a:t>
            </a:r>
            <a:r>
              <a:rPr lang="en-US" dirty="0" smtClean="0"/>
              <a:t>now</a:t>
            </a:r>
            <a:r>
              <a:rPr lang="mr-IN" dirty="0" smtClean="0"/>
              <a:t>…</a:t>
            </a:r>
            <a:r>
              <a:rPr lang="en-US" dirty="0" smtClean="0"/>
              <a:t> for the fun stuff!</a:t>
            </a:r>
            <a:endParaRPr lang="en-US" dirty="0"/>
          </a:p>
        </p:txBody>
      </p:sp>
      <p:pic>
        <p:nvPicPr>
          <p:cNvPr id="4" name="Content Placeholder 3" descr="Screen Shot 2019-09-03 at 9.02.2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93347" b="-9334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10791999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pic>
        <p:nvPicPr>
          <p:cNvPr id="4" name="Content Placeholder 3" descr="Screen Shot 2019-09-03 at 9.02.3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4741" b="-8474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03470595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 descr="Screen Shot 2019-09-03 at 9.02.5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0765" r="-5076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33831538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Try as a Class</a:t>
            </a:r>
          </a:p>
        </p:txBody>
      </p:sp>
      <p:pic>
        <p:nvPicPr>
          <p:cNvPr id="4" name="Content Placeholder 3" descr="Screen Shot 2019-09-03 at 9.03.0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9951" b="-1995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0859745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Solution(Pt. 1)</a:t>
            </a:r>
            <a:endParaRPr lang="en-US" dirty="0"/>
          </a:p>
        </p:txBody>
      </p:sp>
      <p:pic>
        <p:nvPicPr>
          <p:cNvPr id="4" name="Content Placeholder 3" descr="Screen Shot 2019-09-03 at 9.03.1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3162" r="-1316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18508419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Solution(Pt. 2)</a:t>
            </a:r>
            <a:endParaRPr lang="en-US" dirty="0"/>
          </a:p>
        </p:txBody>
      </p:sp>
      <p:pic>
        <p:nvPicPr>
          <p:cNvPr id="4" name="Content Placeholder 3" descr="Screen Shot 2019-09-03 at 9.03.2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7909" r="-4790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13422127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Review of the the graph of basic trig. functions</a:t>
            </a:r>
            <a:endParaRPr lang="en-US" dirty="0"/>
          </a:p>
        </p:txBody>
      </p:sp>
      <p:pic>
        <p:nvPicPr>
          <p:cNvPr id="4" name="Content Placeholder 3" descr="Screen Shot 2019-09-03 at 9.03.4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9791" r="-19791"/>
          <a:stretch>
            <a:fillRect/>
          </a:stretch>
        </p:blipFill>
        <p:spPr>
          <a:xfrm>
            <a:off x="-195238" y="1455900"/>
            <a:ext cx="9560306" cy="5257800"/>
          </a:xfrm>
        </p:spPr>
      </p:pic>
    </p:spTree>
    <p:extLst>
      <p:ext uri="{BB962C8B-B14F-4D97-AF65-F5344CB8AC3E}">
        <p14:creationId xmlns:p14="http://schemas.microsoft.com/office/powerpoint/2010/main" val="5780850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9-03 at 8.56.53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43" r="-244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86468400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Section 1.7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Inverse Trig Functions!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232191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Taking shout outs</a:t>
            </a:r>
            <a:r>
              <a:rPr lang="mr-IN" dirty="0" smtClean="0"/>
              <a:t>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Question:</a:t>
            </a:r>
          </a:p>
          <a:p>
            <a:pPr lvl="1"/>
            <a:r>
              <a:rPr lang="en-US" dirty="0" smtClean="0"/>
              <a:t>If I know the graph of a function f, the what can I say about the graph of it’s inverse f</a:t>
            </a:r>
            <a:r>
              <a:rPr lang="en-US" baseline="30000" dirty="0" smtClean="0"/>
              <a:t>-1</a:t>
            </a:r>
            <a:r>
              <a:rPr lang="en-US" dirty="0" smtClean="0"/>
              <a:t>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498203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Sin(x)</a:t>
            </a:r>
            <a:endParaRPr lang="en-US" dirty="0"/>
          </a:p>
        </p:txBody>
      </p:sp>
      <p:pic>
        <p:nvPicPr>
          <p:cNvPr id="4" name="Content Placeholder 3" descr="Screen Shot 2019-09-15 at 10.28.06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5745" r="-1574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09361957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9-15 at 11.01.5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0412" b="-5041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8358517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9-15 at 11.02.06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6234" b="-3623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57850253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9-15 at 11.02.5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220" b="-722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4965501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9-15 at 11.03.0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1574" b="-4157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91245438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Solution(Pt. 1)</a:t>
            </a:r>
            <a:endParaRPr lang="en-US" dirty="0"/>
          </a:p>
        </p:txBody>
      </p:sp>
      <p:pic>
        <p:nvPicPr>
          <p:cNvPr id="4" name="Content Placeholder 3" descr="Screen Shot 2019-09-15 at 11.03.1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059" r="-605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43643397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Solution(Pt. 2)</a:t>
            </a:r>
            <a:endParaRPr lang="en-US" dirty="0"/>
          </a:p>
        </p:txBody>
      </p:sp>
      <p:pic>
        <p:nvPicPr>
          <p:cNvPr id="4" name="Content Placeholder 3" descr="Screen Shot 2019-09-15 at 11.03.34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1424" r="-9142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38672598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Cos(x)</a:t>
            </a:r>
            <a:endParaRPr lang="en-US" dirty="0"/>
          </a:p>
        </p:txBody>
      </p:sp>
      <p:pic>
        <p:nvPicPr>
          <p:cNvPr id="4" name="Content Placeholder 3" descr="Screen Shot 2019-09-15 at 11.03.5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5045" r="-1504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4421440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9-03 at 8.57.17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40130" b="-14013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49141691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9-15 at 11.04.03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6159" b="-2615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00887051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ALL THE INVERSE TRIG FUNCTIONS</a:t>
            </a:r>
            <a:endParaRPr lang="en-US" dirty="0"/>
          </a:p>
        </p:txBody>
      </p:sp>
      <p:pic>
        <p:nvPicPr>
          <p:cNvPr id="4" name="Content Placeholder 3" descr="Screen Shot 2019-09-15 at 11.04.19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9899" b="-989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6476855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Question:</a:t>
            </a:r>
          </a:p>
          <a:p>
            <a:pPr marL="0" indent="0">
              <a:buNone/>
            </a:pPr>
            <a:r>
              <a:rPr lang="en-US" dirty="0"/>
              <a:t>	</a:t>
            </a:r>
            <a:endParaRPr lang="en-US" dirty="0" smtClean="0"/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Why are they called “arc-” trig. </a:t>
            </a:r>
            <a:r>
              <a:rPr lang="en-US" dirty="0"/>
              <a:t>f</a:t>
            </a:r>
            <a:r>
              <a:rPr lang="en-US" dirty="0" smtClean="0"/>
              <a:t>unctions?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490445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9-15 at 11.04.39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1018" b="-3101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74961364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9-15 at 11.04.5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977" r="-197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47885172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9-15 at 11.05.2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90770" b="-9077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68790067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9-15 at 11.05.3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0495" b="-2049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91519344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9-15 at 11.05.5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1660" b="-4166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63585593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9-15 at 11.06.06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525" r="-252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52645478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9-15 at 11.06.5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6146" b="-3614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3322636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Solution(Pt. 1)</a:t>
            </a:r>
            <a:endParaRPr lang="en-US" dirty="0"/>
          </a:p>
        </p:txBody>
      </p:sp>
      <p:pic>
        <p:nvPicPr>
          <p:cNvPr id="4" name="Content Placeholder 3" descr="Screen Shot 2019-09-03 at 8.57.3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263" r="-826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138930327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Solution(Pt. 1)</a:t>
            </a:r>
            <a:endParaRPr lang="en-US" dirty="0"/>
          </a:p>
        </p:txBody>
      </p:sp>
      <p:pic>
        <p:nvPicPr>
          <p:cNvPr id="4" name="Content Placeholder 3" descr="Screen Shot 2019-09-15 at 11.07.06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4891" b="-1489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295826549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Solution(Pt. 2)</a:t>
            </a:r>
            <a:endParaRPr lang="en-US" dirty="0"/>
          </a:p>
        </p:txBody>
      </p:sp>
      <p:pic>
        <p:nvPicPr>
          <p:cNvPr id="4" name="Content Placeholder 3" descr="Screen Shot 2019-09-15 at 11.07.2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3124" r="-113124"/>
          <a:stretch>
            <a:fillRect/>
          </a:stretch>
        </p:blipFill>
        <p:spPr>
          <a:xfrm>
            <a:off x="-368587" y="1417638"/>
            <a:ext cx="9892260" cy="5440362"/>
          </a:xfrm>
        </p:spPr>
      </p:pic>
    </p:spTree>
    <p:extLst>
      <p:ext uri="{BB962C8B-B14F-4D97-AF65-F5344CB8AC3E}">
        <p14:creationId xmlns:p14="http://schemas.microsoft.com/office/powerpoint/2010/main" val="659749776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9-15 at 11.07.4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0075" b="-5007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064997066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Solution(Pt. 1)</a:t>
            </a:r>
            <a:endParaRPr lang="en-US" dirty="0"/>
          </a:p>
        </p:txBody>
      </p:sp>
      <p:pic>
        <p:nvPicPr>
          <p:cNvPr id="4" name="Content Placeholder 3" descr="Screen Shot 2019-09-15 at 11.07.53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1843" b="-1184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826632143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Solution(Pt. 2)</a:t>
            </a:r>
            <a:endParaRPr lang="en-US" dirty="0"/>
          </a:p>
        </p:txBody>
      </p:sp>
      <p:pic>
        <p:nvPicPr>
          <p:cNvPr id="4" name="Content Placeholder 3" descr="Screen Shot 2019-09-15 at 11.08.06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698" r="-2169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624881129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Sec 1.8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4582822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9-15 at 11.33.57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9235" b="-923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83717101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9-15 at 11.34.09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2174" b="-1217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48559197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9-15 at 11.34.3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4860" b="-8486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62435964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9-15 at 11.34.45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6981" r="-5698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959027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Solution(Pt. 2)</a:t>
            </a:r>
            <a:endParaRPr lang="en-US" dirty="0"/>
          </a:p>
        </p:txBody>
      </p:sp>
      <p:pic>
        <p:nvPicPr>
          <p:cNvPr id="4" name="Content Placeholder 3" descr="Screen Shot 2019-09-03 at 8.57.4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9494" r="-5949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572193882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9-15 at 11.34.55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1593" b="-7159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542824725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9-15 at 11.35.14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6760" b="-8676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995604561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9-15 at 11.35.3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1913" r="-5191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429158479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9-15 at 11.35.5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321" r="-932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980847672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9-15 at 11.36.13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4143" b="-8414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298302812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9-15 at 11.36.27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2312" b="-1231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575411157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9-15 at 11.36.5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0603" r="-4060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319781418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9-15 at 11.38.13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325" b="-432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847226420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9-15 at 11.38.29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415" b="-441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718290414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9-15 at 11.38.4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101" r="-310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9712725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Try as a Class</a:t>
            </a:r>
          </a:p>
        </p:txBody>
      </p:sp>
      <p:pic>
        <p:nvPicPr>
          <p:cNvPr id="4" name="Content Placeholder 3" descr="Screen Shot 2019-09-03 at 8.57.5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78519" b="-17851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05144499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do springs have to do with this?</a:t>
            </a:r>
            <a:endParaRPr lang="en-US" dirty="0"/>
          </a:p>
        </p:txBody>
      </p:sp>
      <p:pic>
        <p:nvPicPr>
          <p:cNvPr id="4" name="Content Placeholder 3" descr="Screen Shot 2019-09-15 at 11.41.3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9505" r="-2950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520180616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9-15 at 11.41.44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9674" b="-2967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421067854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9-15 at 11.41.57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14696" b="-11469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541654680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9-15 at 11.41.3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9505" r="-2950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955959385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9-15 at 11.42.16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6730" r="-2673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55228615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9-15 at 11.42.33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1067" b="-4106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117395435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Solution(Pt. 1)</a:t>
            </a:r>
            <a:endParaRPr lang="en-US" dirty="0"/>
          </a:p>
        </p:txBody>
      </p:sp>
      <p:pic>
        <p:nvPicPr>
          <p:cNvPr id="9" name="Content Placeholder 8" descr="Screen Shot 2019-09-15 at 11.52.1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7116" r="-2711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576860276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Solution(Pt. 2)</a:t>
            </a:r>
            <a:endParaRPr lang="en-US" dirty="0"/>
          </a:p>
        </p:txBody>
      </p:sp>
      <p:pic>
        <p:nvPicPr>
          <p:cNvPr id="4" name="Content Placeholder 3" descr="Screen Shot 2019-09-15 at 11.52.43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0940" r="-80940"/>
          <a:stretch>
            <a:fillRect/>
          </a:stretch>
        </p:blipFill>
        <p:spPr>
          <a:xfrm>
            <a:off x="-200281" y="1309519"/>
            <a:ext cx="9560306" cy="5257800"/>
          </a:xfrm>
        </p:spPr>
      </p:pic>
    </p:spTree>
    <p:extLst>
      <p:ext uri="{BB962C8B-B14F-4D97-AF65-F5344CB8AC3E}">
        <p14:creationId xmlns:p14="http://schemas.microsoft.com/office/powerpoint/2010/main" val="25498307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Solution(Pt. 1)</a:t>
            </a:r>
            <a:endParaRPr lang="en-US" dirty="0"/>
          </a:p>
        </p:txBody>
      </p:sp>
      <p:pic>
        <p:nvPicPr>
          <p:cNvPr id="4" name="Content Placeholder 3" descr="Screen Shot 2019-09-03 at 8.58.0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2254" r="-2225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3239772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Solution(Pt. 2)</a:t>
            </a:r>
            <a:endParaRPr lang="en-US" dirty="0"/>
          </a:p>
        </p:txBody>
      </p:sp>
      <p:pic>
        <p:nvPicPr>
          <p:cNvPr id="4" name="Content Placeholder 3" descr="Screen Shot 2019-09-03 at 8.58.0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2130" r="-5213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6832916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</TotalTime>
  <Words>316</Words>
  <Application>Microsoft Macintosh PowerPoint</Application>
  <PresentationFormat>On-screen Show (4:3)</PresentationFormat>
  <Paragraphs>68</Paragraphs>
  <Slides>77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77</vt:i4>
      </vt:variant>
    </vt:vector>
  </HeadingPairs>
  <TitlesOfParts>
    <vt:vector size="78" baseType="lpstr">
      <vt:lpstr>Office Theme</vt:lpstr>
      <vt:lpstr>Sec 1.6-1.8</vt:lpstr>
      <vt:lpstr>But what about tan(x)?????</vt:lpstr>
      <vt:lpstr>PowerPoint Presentation</vt:lpstr>
      <vt:lpstr>Try as a Class</vt:lpstr>
      <vt:lpstr>Solution(Pt. 1)</vt:lpstr>
      <vt:lpstr>Solution(Pt. 2)</vt:lpstr>
      <vt:lpstr>Try as a Class</vt:lpstr>
      <vt:lpstr>Solution(Pt. 1)</vt:lpstr>
      <vt:lpstr>Solution(Pt. 2)</vt:lpstr>
      <vt:lpstr>And cot(x)…?</vt:lpstr>
      <vt:lpstr>PowerPoint Presentation</vt:lpstr>
      <vt:lpstr>Try as a Class</vt:lpstr>
      <vt:lpstr>Solution(Pt. 1)</vt:lpstr>
      <vt:lpstr>Solution(Pt. 2)</vt:lpstr>
      <vt:lpstr>And the other functions…?</vt:lpstr>
      <vt:lpstr>PowerPoint Presentation</vt:lpstr>
      <vt:lpstr>Try as a Class</vt:lpstr>
      <vt:lpstr>Solution(Pt. 1)</vt:lpstr>
      <vt:lpstr>Solution(Pt. 2)</vt:lpstr>
      <vt:lpstr>Try as a Class</vt:lpstr>
      <vt:lpstr>Solution(Pt. 1)</vt:lpstr>
      <vt:lpstr>Solution(Pt. 2)</vt:lpstr>
      <vt:lpstr>…now… for the fun stuff!</vt:lpstr>
      <vt:lpstr>Example</vt:lpstr>
      <vt:lpstr>PowerPoint Presentation</vt:lpstr>
      <vt:lpstr>Try as a Class</vt:lpstr>
      <vt:lpstr>Solution(Pt. 1)</vt:lpstr>
      <vt:lpstr>Solution(Pt. 2)</vt:lpstr>
      <vt:lpstr>Review of the the graph of basic trig. functions</vt:lpstr>
      <vt:lpstr>Section 1.7</vt:lpstr>
      <vt:lpstr>Taking shout outs…</vt:lpstr>
      <vt:lpstr>Sin(x)</vt:lpstr>
      <vt:lpstr>PowerPoint Presentation</vt:lpstr>
      <vt:lpstr>Try as a Class</vt:lpstr>
      <vt:lpstr>Solution</vt:lpstr>
      <vt:lpstr>Try as a Class</vt:lpstr>
      <vt:lpstr>Solution(Pt. 1)</vt:lpstr>
      <vt:lpstr>Solution(Pt. 2)</vt:lpstr>
      <vt:lpstr>Cos(x)</vt:lpstr>
      <vt:lpstr>PowerPoint Presentation</vt:lpstr>
      <vt:lpstr>ALL THE INVERSE TRIG FUNCTIONS</vt:lpstr>
      <vt:lpstr>PowerPoint Presentation</vt:lpstr>
      <vt:lpstr>Try as a Class</vt:lpstr>
      <vt:lpstr>Solution</vt:lpstr>
      <vt:lpstr>PowerPoint Presentation</vt:lpstr>
      <vt:lpstr>PowerPoint Presentation</vt:lpstr>
      <vt:lpstr>Try as a Class</vt:lpstr>
      <vt:lpstr>Solution</vt:lpstr>
      <vt:lpstr>Try as a Class</vt:lpstr>
      <vt:lpstr>Solution(Pt. 1)</vt:lpstr>
      <vt:lpstr>Solution(Pt. 2)</vt:lpstr>
      <vt:lpstr>Try as a Class</vt:lpstr>
      <vt:lpstr>Solution(Pt. 1)</vt:lpstr>
      <vt:lpstr>Solution(Pt. 2)</vt:lpstr>
      <vt:lpstr>Sec 1.8</vt:lpstr>
      <vt:lpstr>Try as a Class</vt:lpstr>
      <vt:lpstr>Solution</vt:lpstr>
      <vt:lpstr>Try as a Class</vt:lpstr>
      <vt:lpstr>PowerPoint Presentation</vt:lpstr>
      <vt:lpstr>Solution</vt:lpstr>
      <vt:lpstr>Try as a Class</vt:lpstr>
      <vt:lpstr>PowerPoint Presentation</vt:lpstr>
      <vt:lpstr>Solution</vt:lpstr>
      <vt:lpstr>Try as a Class</vt:lpstr>
      <vt:lpstr>PowerPoint Presentation</vt:lpstr>
      <vt:lpstr>Solution</vt:lpstr>
      <vt:lpstr>PowerPoint Presentation</vt:lpstr>
      <vt:lpstr>Try as a Class</vt:lpstr>
      <vt:lpstr>Solution</vt:lpstr>
      <vt:lpstr>What do springs have to do with this?</vt:lpstr>
      <vt:lpstr>PowerPoint Presentation</vt:lpstr>
      <vt:lpstr>Try as a Class</vt:lpstr>
      <vt:lpstr>PowerPoint Presentation</vt:lpstr>
      <vt:lpstr>Solution</vt:lpstr>
      <vt:lpstr>Try as a Class</vt:lpstr>
      <vt:lpstr>Solution(Pt. 1)</vt:lpstr>
      <vt:lpstr>Solution(Pt. 2)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Sec 1.6-1.8</dc:title>
  <dc:creator>Mathew Tucker</dc:creator>
  <cp:lastModifiedBy>Mathew Tucker</cp:lastModifiedBy>
  <cp:revision>7</cp:revision>
  <dcterms:created xsi:type="dcterms:W3CDTF">2019-09-16T02:21:25Z</dcterms:created>
  <dcterms:modified xsi:type="dcterms:W3CDTF">2019-09-16T04:54:00Z</dcterms:modified>
</cp:coreProperties>
</file>