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28" r:id="rId25"/>
    <p:sldId id="312" r:id="rId26"/>
    <p:sldId id="313" r:id="rId27"/>
    <p:sldId id="329" r:id="rId28"/>
    <p:sldId id="314" r:id="rId29"/>
    <p:sldId id="315" r:id="rId30"/>
    <p:sldId id="330" r:id="rId31"/>
    <p:sldId id="316" r:id="rId32"/>
    <p:sldId id="317" r:id="rId33"/>
    <p:sldId id="318" r:id="rId34"/>
    <p:sldId id="319" r:id="rId35"/>
    <p:sldId id="320" r:id="rId36"/>
    <p:sldId id="321" r:id="rId37"/>
    <p:sldId id="324" r:id="rId38"/>
    <p:sldId id="325" r:id="rId39"/>
    <p:sldId id="331" r:id="rId40"/>
    <p:sldId id="257" r:id="rId41"/>
    <p:sldId id="258" r:id="rId42"/>
    <p:sldId id="259" r:id="rId43"/>
    <p:sldId id="260" r:id="rId44"/>
    <p:sldId id="287" r:id="rId45"/>
    <p:sldId id="261" r:id="rId46"/>
    <p:sldId id="262" r:id="rId47"/>
    <p:sldId id="288" r:id="rId48"/>
    <p:sldId id="263" r:id="rId49"/>
    <p:sldId id="264" r:id="rId50"/>
    <p:sldId id="265" r:id="rId51"/>
    <p:sldId id="266" r:id="rId52"/>
    <p:sldId id="267" r:id="rId53"/>
    <p:sldId id="268" r:id="rId54"/>
    <p:sldId id="269" r:id="rId55"/>
    <p:sldId id="271" r:id="rId56"/>
    <p:sldId id="272" r:id="rId57"/>
    <p:sldId id="273" r:id="rId58"/>
    <p:sldId id="275" r:id="rId59"/>
    <p:sldId id="276" r:id="rId60"/>
    <p:sldId id="277" r:id="rId61"/>
    <p:sldId id="279" r:id="rId62"/>
    <p:sldId id="280" r:id="rId63"/>
    <p:sldId id="281" r:id="rId64"/>
    <p:sldId id="282" r:id="rId65"/>
    <p:sldId id="334" r:id="rId66"/>
    <p:sldId id="333" r:id="rId67"/>
    <p:sldId id="283" r:id="rId68"/>
    <p:sldId id="284" r:id="rId69"/>
    <p:sldId id="285" r:id="rId70"/>
    <p:sldId id="286" r:id="rId71"/>
    <p:sldId id="351" r:id="rId72"/>
    <p:sldId id="335" r:id="rId73"/>
    <p:sldId id="336" r:id="rId74"/>
    <p:sldId id="337" r:id="rId75"/>
    <p:sldId id="352" r:id="rId76"/>
    <p:sldId id="338" r:id="rId77"/>
    <p:sldId id="339" r:id="rId78"/>
    <p:sldId id="340" r:id="rId79"/>
    <p:sldId id="353" r:id="rId80"/>
    <p:sldId id="341" r:id="rId81"/>
    <p:sldId id="342" r:id="rId82"/>
    <p:sldId id="343" r:id="rId83"/>
    <p:sldId id="344" r:id="rId84"/>
    <p:sldId id="354" r:id="rId85"/>
    <p:sldId id="355" r:id="rId86"/>
    <p:sldId id="345" r:id="rId87"/>
    <p:sldId id="346" r:id="rId88"/>
    <p:sldId id="356" r:id="rId89"/>
    <p:sldId id="347" r:id="rId90"/>
    <p:sldId id="348" r:id="rId91"/>
    <p:sldId id="357" r:id="rId92"/>
    <p:sldId id="349" r:id="rId93"/>
    <p:sldId id="350" r:id="rId94"/>
    <p:sldId id="358" r:id="rId95"/>
    <p:sldId id="359" r:id="rId96"/>
    <p:sldId id="368" r:id="rId97"/>
    <p:sldId id="360" r:id="rId98"/>
    <p:sldId id="361" r:id="rId99"/>
    <p:sldId id="369" r:id="rId100"/>
    <p:sldId id="370" r:id="rId10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100.xml"/><Relationship Id="rId102" Type="http://schemas.openxmlformats.org/officeDocument/2006/relationships/printerSettings" Target="printerSettings/printerSettings1.bin"/><Relationship Id="rId103" Type="http://schemas.openxmlformats.org/officeDocument/2006/relationships/presProps" Target="presProps.xml"/><Relationship Id="rId104" Type="http://schemas.openxmlformats.org/officeDocument/2006/relationships/viewProps" Target="viewProps.xml"/><Relationship Id="rId105" Type="http://schemas.openxmlformats.org/officeDocument/2006/relationships/theme" Target="theme/theme1.xml"/><Relationship Id="rId10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slide" Target="slides/slide99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942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3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93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943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2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79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91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3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54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474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94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9981-8B65-3149-A86A-6BC8A94F22EC}" type="datetimeFigureOut">
              <a:rPr lang="en-US" smtClean="0"/>
              <a:t>10/25/19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FE1DD-7B03-4E46-AE34-98BBB77B2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3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day is it even?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Sec 2.3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802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42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36" r="-219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350333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5 at 12.43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1" r="-1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8807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9-27 at 12.42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48" r="-30548"/>
          <a:stretch>
            <a:fillRect/>
          </a:stretch>
        </p:blipFill>
        <p:spPr>
          <a:xfrm>
            <a:off x="-600192" y="1178551"/>
            <a:ext cx="10326995" cy="5679449"/>
          </a:xfrm>
        </p:spPr>
      </p:pic>
    </p:spTree>
    <p:extLst>
      <p:ext uri="{BB962C8B-B14F-4D97-AF65-F5344CB8AC3E}">
        <p14:creationId xmlns:p14="http://schemas.microsoft.com/office/powerpoint/2010/main" val="327452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2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445" b="-1254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61688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9-27 at 12.43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266" r="-73266"/>
          <a:stretch>
            <a:fillRect/>
          </a:stretch>
        </p:blipFill>
        <p:spPr>
          <a:xfrm>
            <a:off x="-873507" y="530475"/>
            <a:ext cx="11505397" cy="632752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4" y="-352288"/>
            <a:ext cx="8229600" cy="1143000"/>
          </a:xfrm>
        </p:spPr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265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5" name="Content Placeholder 4" descr="Screen Shot 2019-09-27 at 12.45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57" r="-149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3248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6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879" b="-448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5502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46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38" r="-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2888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6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903" b="-589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4059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47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17" r="-18817"/>
          <a:stretch>
            <a:fillRect/>
          </a:stretch>
        </p:blipFill>
        <p:spPr>
          <a:xfrm>
            <a:off x="-414538" y="1214400"/>
            <a:ext cx="9969516" cy="5482850"/>
          </a:xfrm>
        </p:spPr>
      </p:pic>
    </p:spTree>
    <p:extLst>
      <p:ext uri="{BB962C8B-B14F-4D97-AF65-F5344CB8AC3E}">
        <p14:creationId xmlns:p14="http://schemas.microsoft.com/office/powerpoint/2010/main" val="3238772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9-27 at 12.47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67" b="-9367"/>
          <a:stretch>
            <a:fillRect/>
          </a:stretch>
        </p:blipFill>
        <p:spPr>
          <a:xfrm>
            <a:off x="457200" y="116617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602980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33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306" b="-483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5284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9649"/>
            <a:ext cx="7772400" cy="1470025"/>
          </a:xfrm>
        </p:spPr>
        <p:txBody>
          <a:bodyPr/>
          <a:lstStyle/>
          <a:p>
            <a:r>
              <a:rPr lang="en-US" dirty="0" smtClean="0"/>
              <a:t>Sec 2.4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9-10-14 at 8.36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1875775"/>
            <a:ext cx="65659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52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15 at 1.27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150" b="-211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94296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5" name="Content Placeholder 4" descr="Screen Shot 2019-10-15 at 1.27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792" b="-577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7538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27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11" r="-20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1789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10-15 at 1.27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89" b="-106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1736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5 at 1.28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536" b="-655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06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4301"/>
            <a:ext cx="8229600" cy="1143000"/>
          </a:xfrm>
        </p:spPr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28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24" b="-8924"/>
          <a:stretch>
            <a:fillRect/>
          </a:stretch>
        </p:blipFill>
        <p:spPr>
          <a:xfrm>
            <a:off x="634051" y="1407301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836657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Picture 3" descr="Screen Shot 2019-10-15 at 1.28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604449"/>
            <a:ext cx="4108771" cy="3941445"/>
          </a:xfrm>
          <a:prstGeom prst="rect">
            <a:avLst/>
          </a:prstGeom>
        </p:spPr>
      </p:pic>
      <p:pic>
        <p:nvPicPr>
          <p:cNvPr id="5" name="Picture 4" descr="Screen Shot 2019-10-15 at 1.28.4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970" y="1604449"/>
            <a:ext cx="4120830" cy="404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980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5 at 1.28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556" b="-925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06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29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32" b="-282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6657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33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38" r="-8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2366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10-15 at 1.29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330" r="-1323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963997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5 at 1.29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104" b="-46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062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29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71" b="-51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66571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5 at 1.29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707" b="-217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062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29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773" r="-297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6657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5 at 1.29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546" b="-90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062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30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671" r="-30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66571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5 at 1.30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789" b="-101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062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5 at 1.30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48" b="-67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66571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Sec. 2.4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71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34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459" b="-614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26976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11 at 1.22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943" b="-659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06096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10-11 at 1.23.1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51" r="-185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1218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3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178" b="-481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06988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Solution(1)</a:t>
            </a:r>
            <a:endParaRPr lang="en-US" dirty="0"/>
          </a:p>
        </p:txBody>
      </p:sp>
      <p:pic>
        <p:nvPicPr>
          <p:cNvPr id="4" name="Content Placeholder 3" descr="Screen Shot 2019-10-11 at 1.23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2" b="-9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12432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Solution(2)</a:t>
            </a:r>
            <a:endParaRPr lang="en-US" dirty="0"/>
          </a:p>
        </p:txBody>
      </p:sp>
      <p:pic>
        <p:nvPicPr>
          <p:cNvPr id="4" name="Content Placeholder 3" descr="Screen Shot 2019-10-11 at 1.23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766" r="-367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4392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3.5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340" b="-533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Solution(1)</a:t>
            </a:r>
            <a:endParaRPr lang="en-US" dirty="0"/>
          </a:p>
        </p:txBody>
      </p:sp>
      <p:pic>
        <p:nvPicPr>
          <p:cNvPr id="4" name="Content Placeholder 3" descr="Screen Shot 2019-10-11 at 1.24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300" b="-193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Solution(2)</a:t>
            </a:r>
            <a:endParaRPr lang="en-US" dirty="0"/>
          </a:p>
        </p:txBody>
      </p:sp>
      <p:pic>
        <p:nvPicPr>
          <p:cNvPr id="4" name="Content Placeholder 3" descr="Screen Shot 2019-10-11 at 1.24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112" r="-681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59217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10-11 at 1.24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49" r="-10449"/>
          <a:stretch>
            <a:fillRect/>
          </a:stretch>
        </p:blipFill>
        <p:spPr>
          <a:xfrm>
            <a:off x="-246414" y="812800"/>
            <a:ext cx="9661337" cy="5313363"/>
          </a:xfrm>
        </p:spPr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10-11 at 1.25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79" b="-95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34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66" r="-81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07252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5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123" b="-701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1 at 1.25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8" b="-5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5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80" b="-813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1 at 1.25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08" r="-319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10-11 at 1.25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04" b="-10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6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124" b="-871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1 at 1.26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622" b="-46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10-11 at 1.26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19" b="-108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6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376" b="-863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1 at 1.26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48" b="-41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34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02" b="-220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0022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05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10-11 at 1.27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123" r="-41123"/>
          <a:stretch>
            <a:fillRect/>
          </a:stretch>
        </p:blipFill>
        <p:spPr>
          <a:xfrm>
            <a:off x="-636440" y="1115941"/>
            <a:ext cx="10440839" cy="5742059"/>
          </a:xfrm>
        </p:spPr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7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124" b="-591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1 at 1.27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37" r="-250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11 at 1.28.1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10" b="-47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11 at 1.28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17" r="-231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 3.1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9393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3 at 12.45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65" r="-83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95089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3 at 12.45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0550" b="-280550"/>
          <a:stretch>
            <a:fillRect/>
          </a:stretch>
        </p:blipFill>
        <p:spPr>
          <a:xfrm>
            <a:off x="457200" y="330225"/>
            <a:ext cx="8229600" cy="4525963"/>
          </a:xfrm>
        </p:spPr>
      </p:pic>
      <p:pic>
        <p:nvPicPr>
          <p:cNvPr id="5" name="Picture 4" descr="Screen Shot 2019-10-23 at 12.45.4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739" y="3126873"/>
            <a:ext cx="5696566" cy="345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3 at 12.46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5" name="Content Placeholder 4" descr="Screen Shot 2019-10-23 at 12.46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0245" b="-1802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812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27 at 12.34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81" r="-32081"/>
          <a:stretch>
            <a:fillRect/>
          </a:stretch>
        </p:blipFill>
        <p:spPr>
          <a:xfrm>
            <a:off x="-498398" y="1600200"/>
            <a:ext cx="9362049" cy="5148766"/>
          </a:xfrm>
        </p:spPr>
      </p:pic>
    </p:spTree>
    <p:extLst>
      <p:ext uri="{BB962C8B-B14F-4D97-AF65-F5344CB8AC3E}">
        <p14:creationId xmlns:p14="http://schemas.microsoft.com/office/powerpoint/2010/main" val="63826377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3 at 12.46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5" b="-8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60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3 at 12.46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80" b="-251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43699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5" name="Content Placeholder 4" descr="Screen Shot 2019-10-23 at 12.46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902" b="-282902"/>
          <a:stretch>
            <a:fillRect/>
          </a:stretch>
        </p:blipFill>
        <p:spPr>
          <a:xfrm>
            <a:off x="457200" y="0"/>
            <a:ext cx="8229600" cy="4525962"/>
          </a:xfrm>
        </p:spPr>
      </p:pic>
      <p:pic>
        <p:nvPicPr>
          <p:cNvPr id="6" name="Picture 5" descr="Screen Shot 2019-10-23 at 12.46.5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922" y="3014125"/>
            <a:ext cx="6154944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3 at 12.47.1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130" r="-36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3 at 12.47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6485" b="-4164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3 at 12.47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96" r="-441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361303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5" name="Content Placeholder 4" descr="Screen Shot 2019-10-23 at 12.47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51" b="-80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3 at 12.47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3095" b="-383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3 at 12.48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53" r="-35153"/>
          <a:stretch>
            <a:fillRect/>
          </a:stretch>
        </p:blipFill>
        <p:spPr>
          <a:xfrm>
            <a:off x="-873507" y="1083733"/>
            <a:ext cx="10499403" cy="5774267"/>
          </a:xfrm>
        </p:spPr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3 at 12.49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19" r="-63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2986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Solution(Pt. </a:t>
            </a:r>
            <a:r>
              <a:rPr lang="en-US" dirty="0" smtClean="0"/>
              <a:t>2)</a:t>
            </a:r>
            <a:endParaRPr lang="en-US" dirty="0"/>
          </a:p>
        </p:txBody>
      </p:sp>
      <p:pic>
        <p:nvPicPr>
          <p:cNvPr id="4" name="Content Placeholder 3" descr="Screen Shot 2019-09-27 at 12.35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496" r="-54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067507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3 at 12.49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7748" b="-2877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3 at 12.49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348" b="-77348"/>
          <a:stretch>
            <a:fillRect/>
          </a:stretch>
        </p:blipFill>
        <p:spPr>
          <a:xfrm>
            <a:off x="457200" y="274638"/>
            <a:ext cx="8229600" cy="4525963"/>
          </a:xfrm>
        </p:spPr>
      </p:pic>
      <p:pic>
        <p:nvPicPr>
          <p:cNvPr id="5" name="Picture 4" descr="Screen Shot 2019-10-23 at 12.49.4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867" y="3479800"/>
            <a:ext cx="5016676" cy="302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3 at 12.50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612" b="-130612"/>
          <a:stretch>
            <a:fillRect/>
          </a:stretch>
        </p:blipFill>
        <p:spPr>
          <a:xfrm>
            <a:off x="457200" y="0"/>
            <a:ext cx="8229600" cy="4525963"/>
          </a:xfrm>
        </p:spPr>
      </p:pic>
      <p:pic>
        <p:nvPicPr>
          <p:cNvPr id="5" name="Picture 4" descr="Screen Shot 2019-10-23 at 12.50.2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933" y="2515628"/>
            <a:ext cx="3240905" cy="438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3 at 12.50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48" r="-11248"/>
          <a:stretch>
            <a:fillRect/>
          </a:stretch>
        </p:blipFill>
        <p:spPr>
          <a:xfrm>
            <a:off x="-873506" y="1205683"/>
            <a:ext cx="10339240" cy="5686183"/>
          </a:xfrm>
        </p:spPr>
      </p:pic>
      <p:pic>
        <p:nvPicPr>
          <p:cNvPr id="5" name="Picture 4" descr="Screen Shot 2019-10-23 at 12.50.3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0" y="2298715"/>
            <a:ext cx="373380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Sec 3.2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1801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5 at 12.07.1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08" b="-179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838125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5 at 12.07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31" b="-188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5 at 12.07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36" b="-8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5 at 12.41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988" b="-1169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15899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5 at 12.41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038" b="-18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2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448" b="-1194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346187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5 at 12.42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52" r="-115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5 at 12.42.1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741740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10-25 at 12.42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630" b="-134630"/>
          <a:stretch>
            <a:fillRect/>
          </a:stretch>
        </p:blipFill>
        <p:spPr>
          <a:xfrm>
            <a:off x="457200" y="274638"/>
            <a:ext cx="8229600" cy="4525963"/>
          </a:xfrm>
        </p:spPr>
      </p:pic>
      <p:pic>
        <p:nvPicPr>
          <p:cNvPr id="5" name="Picture 4" descr="Screen Shot 2019-10-25 at 12.42.3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3256055"/>
            <a:ext cx="31623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5592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5 at 12.42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900" b="-36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671946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6" name="Content Placeholder 5" descr="Screen Shot 2019-10-25 at 12.42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44" b="-130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711297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5 at 12.43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96" b="-72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407833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5 at 12.43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075" b="-670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081470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5" name="Content Placeholder 4" descr="Screen Shot 2019-10-25 at 12.43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354" b="-117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589284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10-25 at 12.43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354" b="-49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236437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10-25 at 12.43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090" b="-620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8539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230</Words>
  <Application>Microsoft Macintosh PowerPoint</Application>
  <PresentationFormat>On-screen Show (4:3)</PresentationFormat>
  <Paragraphs>85</Paragraphs>
  <Slides>100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1" baseType="lpstr">
      <vt:lpstr>Office Theme</vt:lpstr>
      <vt:lpstr>What day is it even?</vt:lpstr>
      <vt:lpstr>Try as a Class</vt:lpstr>
      <vt:lpstr>Solution</vt:lpstr>
      <vt:lpstr>Try as a Class</vt:lpstr>
      <vt:lpstr>Solution</vt:lpstr>
      <vt:lpstr>Try as a Class</vt:lpstr>
      <vt:lpstr>Solution(Pt. 1)</vt:lpstr>
      <vt:lpstr>Solution(Pt. 2)</vt:lpstr>
      <vt:lpstr>Try as a Class</vt:lpstr>
      <vt:lpstr>Solution</vt:lpstr>
      <vt:lpstr>Example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PowerPoint Presentation</vt:lpstr>
      <vt:lpstr>Sec 2.4</vt:lpstr>
      <vt:lpstr>PowerPoint Presentation</vt:lpstr>
      <vt:lpstr>Try as a Class</vt:lpstr>
      <vt:lpstr>Solution</vt:lpstr>
      <vt:lpstr>Example</vt:lpstr>
      <vt:lpstr>Try as a Class</vt:lpstr>
      <vt:lpstr>Solution</vt:lpstr>
      <vt:lpstr>Solution(Pt. 2)</vt:lpstr>
      <vt:lpstr>Try as a Class</vt:lpstr>
      <vt:lpstr>Solution</vt:lpstr>
      <vt:lpstr>Solution(Pt. 2)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</vt:lpstr>
      <vt:lpstr>Sec. 2.4</vt:lpstr>
      <vt:lpstr>PowerPoint Presentation</vt:lpstr>
      <vt:lpstr>Example</vt:lpstr>
      <vt:lpstr>Try as a Class</vt:lpstr>
      <vt:lpstr>Solution(1)</vt:lpstr>
      <vt:lpstr>Solution(2)</vt:lpstr>
      <vt:lpstr>Try as a Class</vt:lpstr>
      <vt:lpstr>Solution(1)</vt:lpstr>
      <vt:lpstr>Solution(2)</vt:lpstr>
      <vt:lpstr>PowerPoint Presentation</vt:lpstr>
      <vt:lpstr>PowerPoint Presentation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Sec 3.1</vt:lpstr>
      <vt:lpstr>PowerPoint Presentation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PowerPoint Presentation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Sec 3.2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Solution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day is it even?</dc:title>
  <dc:creator>Mathew Tucker</dc:creator>
  <cp:lastModifiedBy>Mathew Tucker</cp:lastModifiedBy>
  <cp:revision>8</cp:revision>
  <dcterms:created xsi:type="dcterms:W3CDTF">2019-10-11T06:29:06Z</dcterms:created>
  <dcterms:modified xsi:type="dcterms:W3CDTF">2019-10-25T05:50:01Z</dcterms:modified>
</cp:coreProperties>
</file>