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4" r:id="rId17"/>
    <p:sldId id="272" r:id="rId18"/>
    <p:sldId id="275" r:id="rId19"/>
    <p:sldId id="276" r:id="rId20"/>
    <p:sldId id="292" r:id="rId21"/>
    <p:sldId id="277" r:id="rId22"/>
    <p:sldId id="278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301" r:id="rId32"/>
    <p:sldId id="302" r:id="rId33"/>
    <p:sldId id="303" r:id="rId34"/>
    <p:sldId id="304" r:id="rId35"/>
    <p:sldId id="305" r:id="rId36"/>
    <p:sldId id="306" r:id="rId37"/>
    <p:sldId id="307" r:id="rId38"/>
    <p:sldId id="308" r:id="rId39"/>
    <p:sldId id="309" r:id="rId40"/>
    <p:sldId id="310" r:id="rId41"/>
    <p:sldId id="318" r:id="rId42"/>
    <p:sldId id="311" r:id="rId43"/>
    <p:sldId id="312" r:id="rId44"/>
    <p:sldId id="313" r:id="rId45"/>
    <p:sldId id="319" r:id="rId46"/>
    <p:sldId id="317" r:id="rId47"/>
    <p:sldId id="314" r:id="rId48"/>
    <p:sldId id="315" r:id="rId49"/>
    <p:sldId id="316" r:id="rId50"/>
    <p:sldId id="279" r:id="rId51"/>
    <p:sldId id="280" r:id="rId52"/>
    <p:sldId id="281" r:id="rId53"/>
    <p:sldId id="282" r:id="rId54"/>
    <p:sldId id="283" r:id="rId55"/>
    <p:sldId id="284" r:id="rId56"/>
    <p:sldId id="285" r:id="rId57"/>
    <p:sldId id="286" r:id="rId58"/>
    <p:sldId id="287" r:id="rId59"/>
    <p:sldId id="288" r:id="rId60"/>
    <p:sldId id="289" r:id="rId61"/>
    <p:sldId id="290" r:id="rId62"/>
    <p:sldId id="291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6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printerSettings" Target="printerSettings/printerSettings1.bin"/><Relationship Id="rId76" Type="http://schemas.openxmlformats.org/officeDocument/2006/relationships/presProps" Target="presProps.xml"/><Relationship Id="rId77" Type="http://schemas.openxmlformats.org/officeDocument/2006/relationships/viewProps" Target="viewProps.xml"/><Relationship Id="rId78" Type="http://schemas.openxmlformats.org/officeDocument/2006/relationships/theme" Target="theme/theme1.xml"/><Relationship Id="rId79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06815-B54D-5D41-BA3D-AA0BBBEE8FA7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7447-23DF-0C49-B926-2FBE407C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644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06815-B54D-5D41-BA3D-AA0BBBEE8FA7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7447-23DF-0C49-B926-2FBE407C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173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06815-B54D-5D41-BA3D-AA0BBBEE8FA7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7447-23DF-0C49-B926-2FBE407C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243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06815-B54D-5D41-BA3D-AA0BBBEE8FA7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7447-23DF-0C49-B926-2FBE407C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408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06815-B54D-5D41-BA3D-AA0BBBEE8FA7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7447-23DF-0C49-B926-2FBE407C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22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06815-B54D-5D41-BA3D-AA0BBBEE8FA7}" type="datetimeFigureOut">
              <a:rPr lang="en-US" smtClean="0"/>
              <a:t>8/29/19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7447-23DF-0C49-B926-2FBE407C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22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06815-B54D-5D41-BA3D-AA0BBBEE8FA7}" type="datetimeFigureOut">
              <a:rPr lang="en-US" smtClean="0"/>
              <a:t>8/29/19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7447-23DF-0C49-B926-2FBE407C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259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06815-B54D-5D41-BA3D-AA0BBBEE8FA7}" type="datetimeFigureOut">
              <a:rPr lang="en-US" smtClean="0"/>
              <a:t>8/29/19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7447-23DF-0C49-B926-2FBE407C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441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06815-B54D-5D41-BA3D-AA0BBBEE8FA7}" type="datetimeFigureOut">
              <a:rPr lang="en-US" smtClean="0"/>
              <a:t>8/29/19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7447-23DF-0C49-B926-2FBE407C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697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06815-B54D-5D41-BA3D-AA0BBBEE8FA7}" type="datetimeFigureOut">
              <a:rPr lang="en-US" smtClean="0"/>
              <a:t>8/29/19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7447-23DF-0C49-B926-2FBE407C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494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06815-B54D-5D41-BA3D-AA0BBBEE8FA7}" type="datetimeFigureOut">
              <a:rPr lang="en-US" smtClean="0"/>
              <a:t>8/29/19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7447-23DF-0C49-B926-2FBE407C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086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06815-B54D-5D41-BA3D-AA0BBBEE8FA7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37447-23DF-0C49-B926-2FBE407C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737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 </a:t>
            </a:r>
            <a:r>
              <a:rPr lang="en-US" dirty="0" smtClean="0"/>
              <a:t>1.4</a:t>
            </a:r>
            <a:r>
              <a:rPr lang="en-US" smtClean="0"/>
              <a:t>-1.6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Day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868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8-27 at 10.58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592" b="-195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64279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8-27 at 10.58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293" b="-342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44430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8-27 at 10.58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745" r="-187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5880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8-27 at 10.59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076" b="-460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64614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to recognize</a:t>
            </a:r>
            <a:endParaRPr lang="en-US" dirty="0"/>
          </a:p>
        </p:txBody>
      </p:sp>
      <p:pic>
        <p:nvPicPr>
          <p:cNvPr id="4" name="Content Placeholder 3" descr="Screen Shot 2019-08-27 at 10.59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01" r="-13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7193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8-27 at 11.00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992" b="-59992"/>
          <a:stretch>
            <a:fillRect/>
          </a:stretch>
        </p:blipFill>
        <p:spPr>
          <a:xfrm>
            <a:off x="457200" y="1643007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293084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</a:t>
            </a:r>
            <a:r>
              <a:rPr lang="en-US" dirty="0" err="1" smtClean="0"/>
              <a:t>Pt</a:t>
            </a:r>
            <a:r>
              <a:rPr lang="en-US" dirty="0" smtClean="0"/>
              <a:t> 1)</a:t>
            </a:r>
            <a:endParaRPr lang="en-US" dirty="0"/>
          </a:p>
        </p:txBody>
      </p:sp>
      <p:pic>
        <p:nvPicPr>
          <p:cNvPr id="4" name="Content Placeholder 3" descr="Screen Shot 2019-08-27 at 11.00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038" b="-190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63250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</a:t>
            </a:r>
            <a:r>
              <a:rPr lang="en-US" dirty="0" err="1" smtClean="0"/>
              <a:t>Pt</a:t>
            </a:r>
            <a:r>
              <a:rPr lang="en-US" dirty="0" smtClean="0"/>
              <a:t> 2)</a:t>
            </a:r>
            <a:endParaRPr lang="en-US" dirty="0"/>
          </a:p>
        </p:txBody>
      </p:sp>
      <p:pic>
        <p:nvPicPr>
          <p:cNvPr id="4" name="Content Placeholder 3" descr="Screen Shot 2019-08-27 at 11.00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62" r="-441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0410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8-27 at 11.01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6049" b="-2760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47008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8-27 at 11.01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523" r="-325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14737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8-27 at 10.54.3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092" b="-100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45392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 1.5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899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Sin(x)</a:t>
            </a:r>
            <a:endParaRPr lang="en-US" dirty="0"/>
          </a:p>
        </p:txBody>
      </p:sp>
      <p:pic>
        <p:nvPicPr>
          <p:cNvPr id="4" name="Content Placeholder 3" descr="Screen Shot 2019-08-29 at 11.26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87" b="-47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50077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Cos(x)</a:t>
            </a:r>
            <a:endParaRPr lang="en-US" dirty="0"/>
          </a:p>
        </p:txBody>
      </p:sp>
      <p:pic>
        <p:nvPicPr>
          <p:cNvPr id="4" name="Content Placeholder 3" descr="Screen Shot 2019-08-29 at 11.26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88" b="-48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38508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Anatomy of Sin and Cos</a:t>
            </a:r>
            <a:endParaRPr lang="en-US" dirty="0"/>
          </a:p>
        </p:txBody>
      </p:sp>
      <p:pic>
        <p:nvPicPr>
          <p:cNvPr id="4" name="Content Placeholder 3" descr="Screen Shot 2019-08-29 at 11.27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896" b="-428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4284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8-29 at 11.27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7393" b="-2973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9821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8-29 at 11.27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626" r="-39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42843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8-29 at 11.28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503" b="-715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98211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8-29 at 11.28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0347" b="-1003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42843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</a:t>
            </a:r>
            <a:r>
              <a:rPr lang="en-US" dirty="0" smtClean="0"/>
              <a:t>1)</a:t>
            </a:r>
            <a:endParaRPr lang="en-US" dirty="0"/>
          </a:p>
        </p:txBody>
      </p:sp>
      <p:pic>
        <p:nvPicPr>
          <p:cNvPr id="4" name="Content Placeholder 3" descr="Screen Shot 2019-08-29 at 11.28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90" r="-117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98211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8-29 at 11.28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442" r="-534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4284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8-27 at 10.55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1024" b="-3610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12736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8-29 at 11.29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654" b="-516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98211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8-29 at 11.29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3449" b="-734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42843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8-29 at 11.29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709" r="-257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98211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8-29 at 11.30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776" b="-307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42843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8-29 at 11.30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3836" b="-938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98211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8-29 at 11.33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881" r="-188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42843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8-29 at 11.33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3680" b="-43680"/>
          <a:stretch>
            <a:fillRect/>
          </a:stretch>
        </p:blipFill>
        <p:spPr>
          <a:xfrm>
            <a:off x="1392184" y="1544374"/>
            <a:ext cx="6366785" cy="3501487"/>
          </a:xfrm>
        </p:spPr>
      </p:pic>
    </p:spTree>
    <p:extLst>
      <p:ext uri="{BB962C8B-B14F-4D97-AF65-F5344CB8AC3E}">
        <p14:creationId xmlns:p14="http://schemas.microsoft.com/office/powerpoint/2010/main" val="34198211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8-29 at 11.33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675" r="-196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42843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6" name="Content Placeholder 5" descr="Screen Shot 2019-08-29 at 11.33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863" r="-608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98211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8-29 at 11.34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412" b="-224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4284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8-27 at 10.55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622" r="-196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396891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5342"/>
            <a:ext cx="8229600" cy="1143000"/>
          </a:xfrm>
        </p:spPr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8-29 at 11.34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642" b="-36642"/>
          <a:stretch>
            <a:fillRect/>
          </a:stretch>
        </p:blipFill>
        <p:spPr>
          <a:xfrm>
            <a:off x="457200" y="1279516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34198211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8-30 at 12.04.2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133" r="-561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873863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8-29 at 11.35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5987" b="-45987"/>
          <a:stretch>
            <a:fillRect/>
          </a:stretch>
        </p:blipFill>
        <p:spPr>
          <a:xfrm>
            <a:off x="457200" y="400251"/>
            <a:ext cx="8229600" cy="4525963"/>
          </a:xfrm>
        </p:spPr>
      </p:pic>
      <p:pic>
        <p:nvPicPr>
          <p:cNvPr id="5" name="Picture 4" descr="Screen Shot 2019-08-29 at 11.36.0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641" y="3782280"/>
            <a:ext cx="3284961" cy="296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2843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8-29 at 11.36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262" r="-53262"/>
          <a:stretch>
            <a:fillRect/>
          </a:stretch>
        </p:blipFill>
        <p:spPr>
          <a:xfrm>
            <a:off x="-1670979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34198211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8-29 at 11.36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998" r="-419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42843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 1.6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992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what about tan(x)?????</a:t>
            </a:r>
            <a:endParaRPr lang="en-US" dirty="0"/>
          </a:p>
        </p:txBody>
      </p:sp>
      <p:pic>
        <p:nvPicPr>
          <p:cNvPr id="4" name="Content Placeholder 3" descr="Screen Shot 2019-09-03 at 8.56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4989" b="-1049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2907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03 at 8.56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43" r="-24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98211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03 at 8.57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0130" b="-1401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428432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03 at 8.57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263" r="-82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9821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8-27 at 10.56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2918" b="-929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75867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03 at 8.57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494" r="-59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5409159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03 at 8.57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8519" b="-1785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507913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03 at 8.58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254" r="-222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5573201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03 at 8.58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130" r="-521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333048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cot(x)</a:t>
            </a:r>
            <a:r>
              <a:rPr lang="mr-IN" dirty="0" smtClean="0"/>
              <a:t>…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Content Placeholder 3" descr="Screen Shot 2019-09-03 at 8.58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896" b="-318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900769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03 at 8.58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16" r="-73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299459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03 at 8.58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1513" b="-815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6660533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03 at 8.58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72" r="-115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49214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03 at 8.58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297" r="-542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956522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the other functions</a:t>
            </a:r>
            <a:r>
              <a:rPr lang="mr-IN" dirty="0" smtClean="0"/>
              <a:t>…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Content Placeholder 3" descr="Screen Shot 2019-09-03 at 8.59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2297" b="-1022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06140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8-27 at 10.56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516" r="-145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00592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03 at 8.59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75" r="-35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6640899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03 at 9.00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1812" b="-1018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7949825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03 at 9.00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309" r="-293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5184986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03 at 9.00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826" r="-568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8035279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as a Class</a:t>
            </a:r>
          </a:p>
        </p:txBody>
      </p:sp>
      <p:pic>
        <p:nvPicPr>
          <p:cNvPr id="4" name="Content Placeholder 3" descr="Screen Shot 2019-09-03 at 9.00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917" b="-1529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3084380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03 at 9.00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95" b="-23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1836940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03 at 9.01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456" r="-544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2308649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r-IN" dirty="0" smtClean="0"/>
              <a:t>…</a:t>
            </a:r>
            <a:r>
              <a:rPr lang="en-US" dirty="0" smtClean="0"/>
              <a:t>now</a:t>
            </a:r>
            <a:r>
              <a:rPr lang="mr-IN" dirty="0" smtClean="0"/>
              <a:t>…</a:t>
            </a:r>
            <a:r>
              <a:rPr lang="en-US" dirty="0" smtClean="0"/>
              <a:t> for the fun stuff!</a:t>
            </a:r>
            <a:endParaRPr lang="en-US" dirty="0"/>
          </a:p>
        </p:txBody>
      </p:sp>
      <p:pic>
        <p:nvPicPr>
          <p:cNvPr id="4" name="Content Placeholder 3" descr="Screen Shot 2019-09-03 at 9.02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3347" b="-933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753624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9-03 at 9.02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741" b="-847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9640272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9-09-03 at 9.02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765" r="-507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34256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8-27 at 10.57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4744" b="-1047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35955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as a Class</a:t>
            </a:r>
          </a:p>
        </p:txBody>
      </p:sp>
      <p:pic>
        <p:nvPicPr>
          <p:cNvPr id="4" name="Content Placeholder 3" descr="Screen Shot 2019-09-03 at 9.03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951" b="-199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927224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03 at 9.03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162" r="-131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6967905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03 at 9.03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09" r="-479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204249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Review of the the graph of basic trig. functions</a:t>
            </a:r>
            <a:endParaRPr lang="en-US" dirty="0"/>
          </a:p>
        </p:txBody>
      </p:sp>
      <p:pic>
        <p:nvPicPr>
          <p:cNvPr id="4" name="Content Placeholder 3" descr="Screen Shot 2019-09-03 at 9.03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91" r="-19791"/>
          <a:stretch>
            <a:fillRect/>
          </a:stretch>
        </p:blipFill>
        <p:spPr>
          <a:xfrm>
            <a:off x="-195238" y="1455900"/>
            <a:ext cx="9560306" cy="5257800"/>
          </a:xfrm>
        </p:spPr>
      </p:pic>
    </p:spTree>
    <p:extLst>
      <p:ext uri="{BB962C8B-B14F-4D97-AF65-F5344CB8AC3E}">
        <p14:creationId xmlns:p14="http://schemas.microsoft.com/office/powerpoint/2010/main" val="674072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8-27 at 10.57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21" r="-11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4473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8-27 at 10.57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2990" b="-929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41606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8634</TotalTime>
  <Words>279</Words>
  <Application>Microsoft Macintosh PowerPoint</Application>
  <PresentationFormat>On-screen Show (4:3)</PresentationFormat>
  <Paragraphs>63</Paragraphs>
  <Slides>73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4" baseType="lpstr">
      <vt:lpstr>Office Theme</vt:lpstr>
      <vt:lpstr>Sec 1.4-1.6</vt:lpstr>
      <vt:lpstr>PowerPoint Presentation</vt:lpstr>
      <vt:lpstr>Try as a Class</vt:lpstr>
      <vt:lpstr>Solution</vt:lpstr>
      <vt:lpstr>Try as a Class</vt:lpstr>
      <vt:lpstr>Solution</vt:lpstr>
      <vt:lpstr>Try as a Class</vt:lpstr>
      <vt:lpstr>Solution</vt:lpstr>
      <vt:lpstr>PowerPoint Presentation</vt:lpstr>
      <vt:lpstr>Example</vt:lpstr>
      <vt:lpstr>Try as a Class</vt:lpstr>
      <vt:lpstr>Solution</vt:lpstr>
      <vt:lpstr>PowerPoint Presentation</vt:lpstr>
      <vt:lpstr>Try to recognize</vt:lpstr>
      <vt:lpstr>Try as a Class</vt:lpstr>
      <vt:lpstr>Solution(Pt 1)</vt:lpstr>
      <vt:lpstr>Solution(Pt 2)</vt:lpstr>
      <vt:lpstr>Try as a Class</vt:lpstr>
      <vt:lpstr>Solution</vt:lpstr>
      <vt:lpstr>Sec 1.5</vt:lpstr>
      <vt:lpstr>Sin(x)</vt:lpstr>
      <vt:lpstr>Cos(x)</vt:lpstr>
      <vt:lpstr>Anatomy of Sin and Cos</vt:lpstr>
      <vt:lpstr>Try as a Class</vt:lpstr>
      <vt:lpstr>Solution</vt:lpstr>
      <vt:lpstr>PowerPoint Presentation</vt:lpstr>
      <vt:lpstr>Try as a Class</vt:lpstr>
      <vt:lpstr>Solution(Pt. 1)</vt:lpstr>
      <vt:lpstr>Solution(Pt. 2)</vt:lpstr>
      <vt:lpstr>PowerPoint Presentation</vt:lpstr>
      <vt:lpstr>Try as a Class</vt:lpstr>
      <vt:lpstr>Solution</vt:lpstr>
      <vt:lpstr>PowerPoint Presentation</vt:lpstr>
      <vt:lpstr>Try as a Class</vt:lpstr>
      <vt:lpstr>Solution</vt:lpstr>
      <vt:lpstr>Try as a Class</vt:lpstr>
      <vt:lpstr>Solution(Pt. 1)</vt:lpstr>
      <vt:lpstr>Solution(Pt. 2)</vt:lpstr>
      <vt:lpstr>Try as a Class</vt:lpstr>
      <vt:lpstr>Solution(Pt. 1)</vt:lpstr>
      <vt:lpstr>Solution(Pt. 2)</vt:lpstr>
      <vt:lpstr>Try as a Class</vt:lpstr>
      <vt:lpstr>PowerPoint Presentation</vt:lpstr>
      <vt:lpstr>Solution(Pt. 2)</vt:lpstr>
      <vt:lpstr>Sec 1.6</vt:lpstr>
      <vt:lpstr>But what about tan(x)?????</vt:lpstr>
      <vt:lpstr>PowerPoint Presentation</vt:lpstr>
      <vt:lpstr>Try as a Class</vt:lpstr>
      <vt:lpstr>Solution(Pt. 1)</vt:lpstr>
      <vt:lpstr>Solution(Pt. 2)</vt:lpstr>
      <vt:lpstr>Try as a Class</vt:lpstr>
      <vt:lpstr>Solution(Pt. 1)</vt:lpstr>
      <vt:lpstr>Solution(Pt. 2)</vt:lpstr>
      <vt:lpstr>And cot(x)…?</vt:lpstr>
      <vt:lpstr>PowerPoint Presentation</vt:lpstr>
      <vt:lpstr>Try as a Class</vt:lpstr>
      <vt:lpstr>Solution(Pt. 1)</vt:lpstr>
      <vt:lpstr>Solution(Pt. 2)</vt:lpstr>
      <vt:lpstr>And the other functions…?</vt:lpstr>
      <vt:lpstr>PowerPoint Presentation</vt:lpstr>
      <vt:lpstr>Try as a Class</vt:lpstr>
      <vt:lpstr>Solution(Pt. 1)</vt:lpstr>
      <vt:lpstr>Solution(Pt. 2)</vt:lpstr>
      <vt:lpstr>Try as a Class</vt:lpstr>
      <vt:lpstr>Solution(Pt. 1)</vt:lpstr>
      <vt:lpstr>Solution(Pt. 2)</vt:lpstr>
      <vt:lpstr>…now… for the fun stuff!</vt:lpstr>
      <vt:lpstr>Example</vt:lpstr>
      <vt:lpstr>PowerPoint Presentation</vt:lpstr>
      <vt:lpstr>Try as a Class</vt:lpstr>
      <vt:lpstr>Solution(Pt. 1)</vt:lpstr>
      <vt:lpstr>Solution(Pt. 2)</vt:lpstr>
      <vt:lpstr>Review of the the graph of basic trig. functions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 1.3-1.4</dc:title>
  <dc:creator>Mathew Tucker</dc:creator>
  <cp:lastModifiedBy>Mathew Tucker</cp:lastModifiedBy>
  <cp:revision>13</cp:revision>
  <dcterms:created xsi:type="dcterms:W3CDTF">2019-08-28T04:01:58Z</dcterms:created>
  <dcterms:modified xsi:type="dcterms:W3CDTF">2019-09-04T02:24:21Z</dcterms:modified>
</cp:coreProperties>
</file>