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8" r:id="rId17"/>
    <p:sldId id="287" r:id="rId18"/>
    <p:sldId id="292" r:id="rId19"/>
    <p:sldId id="293" r:id="rId20"/>
    <p:sldId id="295" r:id="rId21"/>
    <p:sldId id="294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29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5" r:id="rId53"/>
    <p:sldId id="326" r:id="rId54"/>
    <p:sldId id="327" r:id="rId55"/>
    <p:sldId id="334" r:id="rId56"/>
    <p:sldId id="328" r:id="rId57"/>
    <p:sldId id="329" r:id="rId58"/>
    <p:sldId id="330" r:id="rId59"/>
    <p:sldId id="331" r:id="rId60"/>
    <p:sldId id="332" r:id="rId61"/>
    <p:sldId id="333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9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1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2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51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8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0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7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1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7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1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8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3AAD1-2A18-DF4F-AC81-58D7D651F94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9AC52-138D-1740-8696-C253F28B4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1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4.1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89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Simplifying Fractions with Complex Denominators</a:t>
            </a:r>
            <a:endParaRPr lang="en-US" dirty="0"/>
          </a:p>
        </p:txBody>
      </p:sp>
      <p:pic>
        <p:nvPicPr>
          <p:cNvPr id="4" name="Content Placeholder 3" descr="Screen Shot 2019-11-17 at 11.2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74" b="-161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013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17 at 11.25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1" b="-31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787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17 at 11.25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237" b="-702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365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9-11-17 at 11.25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34" b="-7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3965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17 at 11.25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621" b="-1156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3353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17 at 11.26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37" r="-145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72075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4.2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35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1.45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370" b="-1043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7659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1.45.3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441" b="-644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7085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9-11-22 at 2.01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33" r="-152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561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17 at 11.23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507" b="-625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8178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Quadratic Formula</a:t>
            </a:r>
            <a:endParaRPr lang="en-US" dirty="0"/>
          </a:p>
        </p:txBody>
      </p:sp>
      <p:pic>
        <p:nvPicPr>
          <p:cNvPr id="4" name="Content Placeholder 3" descr="Screen Shot 2019-11-22 at 2.01.5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51" b="-403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7426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2.01.3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2798" b="-1527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674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discriminant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11-22 at 2.01.5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549" b="-855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0096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2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879" b="-938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0140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r>
              <a:rPr lang="en-US" dirty="0"/>
              <a:t>(Pt</a:t>
            </a:r>
            <a:r>
              <a:rPr lang="en-US" dirty="0" smtClean="0"/>
              <a:t>.1)</a:t>
            </a:r>
            <a:endParaRPr lang="en-US" dirty="0"/>
          </a:p>
        </p:txBody>
      </p:sp>
      <p:pic>
        <p:nvPicPr>
          <p:cNvPr id="4" name="Content Placeholder 3" descr="Screen Shot 2019-11-22 at 2.02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0" r="-6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3241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Solution(Pt.2)</a:t>
            </a:r>
            <a:endParaRPr lang="en-US" dirty="0"/>
          </a:p>
        </p:txBody>
      </p:sp>
      <p:pic>
        <p:nvPicPr>
          <p:cNvPr id="4" name="Content Placeholder 3" descr="Screen Shot 2019-11-22 at 2.02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262" b="-442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7981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2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917" b="-1089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8714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02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83" b="-37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1134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2.03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966" b="-979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9925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3.1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274" b="-762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3611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17 at 11.23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496" b="-494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5335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03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636" b="-47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512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3.5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516" b="-38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4381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7510"/>
            <a:ext cx="8229600" cy="1143000"/>
          </a:xfrm>
        </p:spPr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04.1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07" r="-67407"/>
          <a:stretch>
            <a:fillRect/>
          </a:stretch>
        </p:blipFill>
        <p:spPr>
          <a:xfrm>
            <a:off x="-887162" y="832928"/>
            <a:ext cx="10980273" cy="6038727"/>
          </a:xfrm>
        </p:spPr>
      </p:pic>
    </p:spTree>
    <p:extLst>
      <p:ext uri="{BB962C8B-B14F-4D97-AF65-F5344CB8AC3E}">
        <p14:creationId xmlns:p14="http://schemas.microsoft.com/office/powerpoint/2010/main" val="2464444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4.2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380" b="-1173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744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04.4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48" b="-277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01859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04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818" b="-113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45199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05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49" r="-41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7703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4.3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906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Complex Plane</a:t>
            </a:r>
            <a:endParaRPr lang="en-US" dirty="0"/>
          </a:p>
        </p:txBody>
      </p:sp>
      <p:pic>
        <p:nvPicPr>
          <p:cNvPr id="4" name="Content Placeholder 3" descr="Screen Shot 2019-11-22 at 2.22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95" r="-372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95511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2.22.5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740" b="-907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282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17 at 11.23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705" r="-367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51247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22 at 2.23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90" b="-430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6568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1-22 at 2.23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748" r="-51748"/>
          <a:stretch>
            <a:fillRect/>
          </a:stretch>
        </p:blipFill>
        <p:spPr>
          <a:xfrm>
            <a:off x="457200" y="2332037"/>
            <a:ext cx="8229600" cy="4525963"/>
          </a:xfrm>
        </p:spPr>
      </p:pic>
      <p:pic>
        <p:nvPicPr>
          <p:cNvPr id="5" name="Picture 4" descr="Screen Shot 2019-11-22 at 2.23.4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29" y="94754"/>
            <a:ext cx="7037286" cy="191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55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2.23.4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945" b="-49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2086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24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9461" b="-1294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99562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Solution(Pt.1)</a:t>
            </a:r>
            <a:endParaRPr lang="en-US" dirty="0"/>
          </a:p>
        </p:txBody>
      </p:sp>
      <p:pic>
        <p:nvPicPr>
          <p:cNvPr id="5" name="Content Placeholder 4" descr="Screen Shot 2019-11-22 at 2.24.1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6" r="-7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07039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Solution(Pt.2)</a:t>
            </a:r>
            <a:endParaRPr lang="en-US" dirty="0"/>
          </a:p>
        </p:txBody>
      </p:sp>
      <p:pic>
        <p:nvPicPr>
          <p:cNvPr id="4" name="Content Placeholder 3" descr="Screen Shot 2019-11-22 at 2.24.2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820" r="-478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90291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24.3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907" b="-829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23168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123"/>
            <a:ext cx="8229600" cy="1143000"/>
          </a:xfrm>
        </p:spPr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24.4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674" r="-52674"/>
          <a:stretch>
            <a:fillRect/>
          </a:stretch>
        </p:blipFill>
        <p:spPr>
          <a:xfrm>
            <a:off x="-1205460" y="1417638"/>
            <a:ext cx="9892260" cy="5440362"/>
          </a:xfrm>
        </p:spPr>
      </p:pic>
      <p:pic>
        <p:nvPicPr>
          <p:cNvPr id="5" name="Picture 4" descr="Screen Shot 2019-11-22 at 2.24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746" y="1842893"/>
            <a:ext cx="3358253" cy="35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220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25.0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856" b="-53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75050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25.1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39" b="-174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6244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of Complex Numbers</a:t>
            </a:r>
            <a:endParaRPr lang="en-US" dirty="0"/>
          </a:p>
        </p:txBody>
      </p:sp>
      <p:pic>
        <p:nvPicPr>
          <p:cNvPr id="4" name="Content Placeholder 3" descr="Screen Shot 2019-11-17 at 11.24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65" b="-474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80862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22 at 2.25.2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020" b="-440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85271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25.3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069" b="-69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50160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25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90" r="-17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53037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22 at 2.25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599" b="-455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98894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22 at 2.26.0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7" r="-5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93017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4.4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1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645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836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278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2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17 at 11.24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98" r="-42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685502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984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410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Multipling</a:t>
            </a:r>
            <a:r>
              <a:rPr lang="en-US" dirty="0" smtClean="0"/>
              <a:t> Complex Conjugates</a:t>
            </a:r>
            <a:endParaRPr lang="en-US" dirty="0"/>
          </a:p>
        </p:txBody>
      </p:sp>
      <p:pic>
        <p:nvPicPr>
          <p:cNvPr id="4" name="Content Placeholder 3" descr="Screen Shot 2019-11-17 at 11.24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827" b="-458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369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17 at 11.2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776" b="-467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517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17 at 11.25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264" b="-52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79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122</Words>
  <Application>Microsoft Macintosh PowerPoint</Application>
  <PresentationFormat>On-screen Show (4:3)</PresentationFormat>
  <Paragraphs>44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Sec 4.1</vt:lpstr>
      <vt:lpstr>PowerPoint Presentation</vt:lpstr>
      <vt:lpstr>PowerPoint Presentation</vt:lpstr>
      <vt:lpstr>Example</vt:lpstr>
      <vt:lpstr>Multiplication of Complex Numbers</vt:lpstr>
      <vt:lpstr>Example</vt:lpstr>
      <vt:lpstr>Multipling Complex Conjugates</vt:lpstr>
      <vt:lpstr>Try as a Class</vt:lpstr>
      <vt:lpstr>Solution</vt:lpstr>
      <vt:lpstr>Simplifying Fractions with Complex Denominators</vt:lpstr>
      <vt:lpstr>Example</vt:lpstr>
      <vt:lpstr>PowerPoint Presentation</vt:lpstr>
      <vt:lpstr>Examples</vt:lpstr>
      <vt:lpstr>Try as a Class</vt:lpstr>
      <vt:lpstr>Solution</vt:lpstr>
      <vt:lpstr>Sec 4.2</vt:lpstr>
      <vt:lpstr>PowerPoint Presentation</vt:lpstr>
      <vt:lpstr>PowerPoint Presentation</vt:lpstr>
      <vt:lpstr>Examples</vt:lpstr>
      <vt:lpstr>The Quadratic Formula</vt:lpstr>
      <vt:lpstr>PowerPoint Presentation</vt:lpstr>
      <vt:lpstr>The discriminant…</vt:lpstr>
      <vt:lpstr>Try as a Class</vt:lpstr>
      <vt:lpstr>Solution(Pt.1)</vt:lpstr>
      <vt:lpstr>Solution(Pt.2)</vt:lpstr>
      <vt:lpstr>Try as a Class</vt:lpstr>
      <vt:lpstr>Solution</vt:lpstr>
      <vt:lpstr>PowerPoint Presentation</vt:lpstr>
      <vt:lpstr>Try as a Class</vt:lpstr>
      <vt:lpstr>Solution</vt:lpstr>
      <vt:lpstr>Try as a Class</vt:lpstr>
      <vt:lpstr>Solution</vt:lpstr>
      <vt:lpstr>Try as a Class</vt:lpstr>
      <vt:lpstr>Solution</vt:lpstr>
      <vt:lpstr>Try as a Class</vt:lpstr>
      <vt:lpstr>Solution</vt:lpstr>
      <vt:lpstr>Sec 4.3</vt:lpstr>
      <vt:lpstr>The Complex Plane</vt:lpstr>
      <vt:lpstr>PowerPoint Presentation</vt:lpstr>
      <vt:lpstr>Example</vt:lpstr>
      <vt:lpstr>PowerPoint Presentation</vt:lpstr>
      <vt:lpstr>PowerPoint Presentation</vt:lpstr>
      <vt:lpstr>Try as a Class</vt:lpstr>
      <vt:lpstr>Solution(Pt.1)</vt:lpstr>
      <vt:lpstr>Solution(Pt.2)</vt:lpstr>
      <vt:lpstr>Try as a Class</vt:lpstr>
      <vt:lpstr>Solution</vt:lpstr>
      <vt:lpstr>Try as a Class</vt:lpstr>
      <vt:lpstr>Solution</vt:lpstr>
      <vt:lpstr>PowerPoint Presentation</vt:lpstr>
      <vt:lpstr>Try as a Class</vt:lpstr>
      <vt:lpstr>Solution</vt:lpstr>
      <vt:lpstr>Try as a Class</vt:lpstr>
      <vt:lpstr>Solution</vt:lpstr>
      <vt:lpstr>Sec 4.4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 4.1</dc:title>
  <dc:creator>Mathew Tucker</dc:creator>
  <cp:lastModifiedBy>Mathew Tucker</cp:lastModifiedBy>
  <cp:revision>8</cp:revision>
  <dcterms:created xsi:type="dcterms:W3CDTF">2019-11-18T05:21:44Z</dcterms:created>
  <dcterms:modified xsi:type="dcterms:W3CDTF">2019-11-22T08:37:16Z</dcterms:modified>
</cp:coreProperties>
</file>