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93" r:id="rId22"/>
    <p:sldId id="294" r:id="rId23"/>
    <p:sldId id="295" r:id="rId24"/>
    <p:sldId id="279" r:id="rId25"/>
    <p:sldId id="280" r:id="rId26"/>
    <p:sldId id="281" r:id="rId27"/>
    <p:sldId id="282" r:id="rId28"/>
    <p:sldId id="283" r:id="rId29"/>
    <p:sldId id="284" r:id="rId30"/>
    <p:sldId id="296" r:id="rId31"/>
    <p:sldId id="285" r:id="rId32"/>
    <p:sldId id="286" r:id="rId33"/>
    <p:sldId id="297" r:id="rId34"/>
    <p:sldId id="298" r:id="rId35"/>
    <p:sldId id="299" r:id="rId36"/>
    <p:sldId id="287" r:id="rId37"/>
    <p:sldId id="288" r:id="rId38"/>
    <p:sldId id="304" r:id="rId39"/>
    <p:sldId id="305" r:id="rId40"/>
    <p:sldId id="289" r:id="rId41"/>
    <p:sldId id="290" r:id="rId42"/>
    <p:sldId id="291" r:id="rId43"/>
    <p:sldId id="292" r:id="rId44"/>
    <p:sldId id="300" r:id="rId45"/>
    <p:sldId id="302" r:id="rId46"/>
    <p:sldId id="303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3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49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53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071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396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04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0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3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2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15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58CAF-78C7-9F45-85D8-7A9DD654A04E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4EC8B-5A79-AD46-98E7-26BADD573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5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 </a:t>
            </a:r>
            <a:r>
              <a:rPr lang="en-US" dirty="0" smtClean="0"/>
              <a:t>3.3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29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11-06 at 12.51.0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14" b="-134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Vectors</a:t>
            </a:r>
            <a:endParaRPr lang="en-US" dirty="0"/>
          </a:p>
        </p:txBody>
      </p:sp>
      <p:pic>
        <p:nvPicPr>
          <p:cNvPr id="4" name="Content Placeholder 3" descr="Screen Shot 2019-11-06 at 12.51.1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831" b="-688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6 at 12.51.2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0728" b="-2607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6 at 12.51.31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48" r="-131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11-06 at 12.52.0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082" b="-240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6 at 12.52.0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2900" b="-1929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6 at 12.52.1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753" b="-467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11-06 at 12.52.5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0" r="-5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5011"/>
            <a:ext cx="82296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11-06 at 12.53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93" r="-5393"/>
          <a:stretch>
            <a:fillRect/>
          </a:stretch>
        </p:blipFill>
        <p:spPr>
          <a:xfrm>
            <a:off x="100424" y="1198590"/>
            <a:ext cx="8959853" cy="4927574"/>
          </a:xfrm>
        </p:spPr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6 at 12.53.3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22" r="-69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6 at 12.48.2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7" r="-6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9813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53198"/>
            <a:ext cx="8229600" cy="1143000"/>
          </a:xfrm>
        </p:spPr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6 at 12.53.4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599" r="-85599"/>
          <a:stretch>
            <a:fillRect/>
          </a:stretch>
        </p:blipFill>
        <p:spPr>
          <a:xfrm>
            <a:off x="-944862" y="527950"/>
            <a:ext cx="11587824" cy="6372857"/>
          </a:xfrm>
        </p:spPr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 3.4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71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07 at 11.01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221" b="-76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09907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07 at 11.01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566" b="-205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83109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7 at 11.02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564" b="-615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7 at 11.02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906" r="-299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7 at 11.02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954" b="-519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7 at 11.02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50" r="-2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7 at 11.03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028" b="-1070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7 at 11.03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277" b="-422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6 at 12.48.3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245" b="-242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324884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07 at 11.03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731" b="-747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0685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7 at 11.04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148" b="-95148"/>
          <a:stretch>
            <a:fillRect/>
          </a:stretch>
        </p:blipFill>
        <p:spPr>
          <a:xfrm>
            <a:off x="457200" y="-42862"/>
            <a:ext cx="8229600" cy="4525963"/>
          </a:xfrm>
        </p:spPr>
      </p:pic>
      <p:pic>
        <p:nvPicPr>
          <p:cNvPr id="5" name="Picture 4" descr="Screen Shot 2019-11-07 at 11.04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050" y="2922706"/>
            <a:ext cx="3536950" cy="381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7 at 11.04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99" r="-205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07 at 11.05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8660" b="-2486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16238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07 at 11.05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046" b="-510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41781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11-07 at 11.05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2147" b="-1421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38966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7 at 11.05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276" b="-842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7 at 11.05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17" r="-169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07 at 11.06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164" r="-26164"/>
          <a:stretch>
            <a:fillRect/>
          </a:stretch>
        </p:blipFill>
        <p:spPr>
          <a:xfrm>
            <a:off x="-1651381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41167920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1-07 at 11.06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564" b="-625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1626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11-06 at 12.48.4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301" b="-203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09929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7 at 11.07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354" b="-117354"/>
          <a:stretch>
            <a:fillRect/>
          </a:stretch>
        </p:blipFill>
        <p:spPr>
          <a:xfrm>
            <a:off x="457200" y="-158750"/>
            <a:ext cx="8229600" cy="4525963"/>
          </a:xfrm>
        </p:spPr>
      </p:pic>
      <p:pic>
        <p:nvPicPr>
          <p:cNvPr id="5" name="Picture 4" descr="Screen Shot 2019-11-07 at 11.07.1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0" y="2916237"/>
            <a:ext cx="3689350" cy="39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7 at 11.07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70" r="-131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7 at 11.07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124" b="-112124"/>
          <a:stretch>
            <a:fillRect/>
          </a:stretch>
        </p:blipFill>
        <p:spPr>
          <a:xfrm>
            <a:off x="457200" y="31750"/>
            <a:ext cx="8229600" cy="4525963"/>
          </a:xfrm>
        </p:spPr>
      </p:pic>
      <p:pic>
        <p:nvPicPr>
          <p:cNvPr id="5" name="Picture 4" descr="Screen Shot 2019-11-07 at 11.07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75" y="2871787"/>
            <a:ext cx="3403600" cy="403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7 at 11.07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238" r="-27238"/>
          <a:stretch>
            <a:fillRect/>
          </a:stretch>
        </p:blipFill>
        <p:spPr>
          <a:xfrm>
            <a:off x="-381381" y="1418603"/>
            <a:ext cx="9890506" cy="5439397"/>
          </a:xfrm>
        </p:spPr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11-07 at 11.08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070" b="-45070"/>
          <a:stretch>
            <a:fillRect/>
          </a:stretch>
        </p:blipFill>
        <p:spPr/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5302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7 at 11.08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490" b="-92490"/>
          <a:stretch>
            <a:fillRect/>
          </a:stretch>
        </p:blipFill>
        <p:spPr>
          <a:xfrm>
            <a:off x="457200" y="-273050"/>
            <a:ext cx="8229600" cy="4525963"/>
          </a:xfrm>
        </p:spPr>
      </p:pic>
      <p:pic>
        <p:nvPicPr>
          <p:cNvPr id="5" name="Picture 4" descr="Screen Shot 2019-11-07 at 11.08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600" y="2781300"/>
            <a:ext cx="308610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123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7 at 11.08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53" b="-251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9014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11-06 at 12.48.5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673" b="-1126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11-06 at 12.49.0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813" r="-478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11-06 at 12.49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782" b="-28782"/>
          <a:stretch>
            <a:fillRect/>
          </a:stretch>
        </p:blipFill>
        <p:spPr>
          <a:xfrm>
            <a:off x="457200" y="-845344"/>
            <a:ext cx="8229600" cy="4525963"/>
          </a:xfrm>
        </p:spPr>
      </p:pic>
      <p:pic>
        <p:nvPicPr>
          <p:cNvPr id="5" name="Picture 4" descr="Screen Shot 2019-11-06 at 12.49.5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59089"/>
            <a:ext cx="3086100" cy="3937000"/>
          </a:xfrm>
          <a:prstGeom prst="rect">
            <a:avLst/>
          </a:prstGeom>
        </p:spPr>
      </p:pic>
      <p:pic>
        <p:nvPicPr>
          <p:cNvPr id="6" name="Picture 5" descr="Screen Shot 2019-11-06 at 12.50.2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211" y="2659089"/>
            <a:ext cx="3459289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53196"/>
            <a:ext cx="82296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11-06 at 12.50.3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42" r="-49642"/>
          <a:stretch>
            <a:fillRect/>
          </a:stretch>
        </p:blipFill>
        <p:spPr>
          <a:xfrm>
            <a:off x="-1191558" y="528312"/>
            <a:ext cx="11509330" cy="6329688"/>
          </a:xfrm>
        </p:spPr>
      </p:pic>
    </p:spTree>
    <p:extLst>
      <p:ext uri="{BB962C8B-B14F-4D97-AF65-F5344CB8AC3E}">
        <p14:creationId xmlns:p14="http://schemas.microsoft.com/office/powerpoint/2010/main" val="540560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11-06 at 12.50.5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226" b="-292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3630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74</Words>
  <Application>Microsoft Macintosh PowerPoint</Application>
  <PresentationFormat>On-screen Show (4:3)</PresentationFormat>
  <Paragraphs>32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Sec 3.3</vt:lpstr>
      <vt:lpstr>Try as a Class</vt:lpstr>
      <vt:lpstr>Solution</vt:lpstr>
      <vt:lpstr>PowerPoint Presentation</vt:lpstr>
      <vt:lpstr>Try as a Class</vt:lpstr>
      <vt:lpstr>Solution</vt:lpstr>
      <vt:lpstr>PowerPoint Presentation</vt:lpstr>
      <vt:lpstr>Example</vt:lpstr>
      <vt:lpstr>PowerPoint Presentation</vt:lpstr>
      <vt:lpstr>PowerPoint Presentation</vt:lpstr>
      <vt:lpstr>Unit Vectors</vt:lpstr>
      <vt:lpstr>Try as a Class</vt:lpstr>
      <vt:lpstr>Solution</vt:lpstr>
      <vt:lpstr>Example</vt:lpstr>
      <vt:lpstr>Try as a Class</vt:lpstr>
      <vt:lpstr>Solution</vt:lpstr>
      <vt:lpstr>PowerPoint Presentation</vt:lpstr>
      <vt:lpstr>Example</vt:lpstr>
      <vt:lpstr>Try as a Class</vt:lpstr>
      <vt:lpstr>Solution</vt:lpstr>
      <vt:lpstr>Sec 3.4</vt:lpstr>
      <vt:lpstr>PowerPoint Presentation</vt:lpstr>
      <vt:lpstr>PowerPoint Presentation</vt:lpstr>
      <vt:lpstr>Try as a Class</vt:lpstr>
      <vt:lpstr>Solution</vt:lpstr>
      <vt:lpstr>Try as a Class</vt:lpstr>
      <vt:lpstr>Solution</vt:lpstr>
      <vt:lpstr>Try as a Class</vt:lpstr>
      <vt:lpstr>Solution</vt:lpstr>
      <vt:lpstr>PowerPoint Presentation</vt:lpstr>
      <vt:lpstr>Try as a Class</vt:lpstr>
      <vt:lpstr>Solution</vt:lpstr>
      <vt:lpstr>PowerPoint Presentation</vt:lpstr>
      <vt:lpstr>PowerPoint Presentation</vt:lpstr>
      <vt:lpstr>PowerPoint Presentation</vt:lpstr>
      <vt:lpstr>Try as a Class</vt:lpstr>
      <vt:lpstr>Solution</vt:lpstr>
      <vt:lpstr>PowerPoint Presentation</vt:lpstr>
      <vt:lpstr>PowerPoint Presentation</vt:lpstr>
      <vt:lpstr>Try as a Class</vt:lpstr>
      <vt:lpstr>Solution</vt:lpstr>
      <vt:lpstr>Try as a Class</vt:lpstr>
      <vt:lpstr>Solution</vt:lpstr>
      <vt:lpstr>PowerPoint Presentation</vt:lpstr>
      <vt:lpstr>Try as a Class</vt:lpstr>
      <vt:lpstr>Solution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5</cp:revision>
  <dcterms:created xsi:type="dcterms:W3CDTF">2019-11-06T06:55:06Z</dcterms:created>
  <dcterms:modified xsi:type="dcterms:W3CDTF">2019-11-08T05:37:12Z</dcterms:modified>
</cp:coreProperties>
</file>