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3" d="100"/>
          <a:sy n="93" d="100"/>
        </p:scale>
        <p:origin x="-15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printerSettings" Target="printerSettings/printerSettings1.bin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viewProps" Target="viewProps.xml"/><Relationship Id="rId38" Type="http://schemas.openxmlformats.org/officeDocument/2006/relationships/theme" Target="theme/theme1.xml"/><Relationship Id="rId3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51631-BAB3-9C4F-9D21-3C4FA130F792}" type="datetimeFigureOut">
              <a:rPr lang="en-US" smtClean="0"/>
              <a:t>8/22/19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2F467-161A-7C47-AE73-4A84B5E13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618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51631-BAB3-9C4F-9D21-3C4FA130F792}" type="datetimeFigureOut">
              <a:rPr lang="en-US" smtClean="0"/>
              <a:t>8/22/19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2F467-161A-7C47-AE73-4A84B5E13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0168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51631-BAB3-9C4F-9D21-3C4FA130F792}" type="datetimeFigureOut">
              <a:rPr lang="en-US" smtClean="0"/>
              <a:t>8/22/19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2F467-161A-7C47-AE73-4A84B5E13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908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51631-BAB3-9C4F-9D21-3C4FA130F792}" type="datetimeFigureOut">
              <a:rPr lang="en-US" smtClean="0"/>
              <a:t>8/22/19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2F467-161A-7C47-AE73-4A84B5E13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820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51631-BAB3-9C4F-9D21-3C4FA130F792}" type="datetimeFigureOut">
              <a:rPr lang="en-US" smtClean="0"/>
              <a:t>8/22/19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2F467-161A-7C47-AE73-4A84B5E13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210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51631-BAB3-9C4F-9D21-3C4FA130F792}" type="datetimeFigureOut">
              <a:rPr lang="en-US" smtClean="0"/>
              <a:t>8/22/19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2F467-161A-7C47-AE73-4A84B5E13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9108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51631-BAB3-9C4F-9D21-3C4FA130F792}" type="datetimeFigureOut">
              <a:rPr lang="en-US" smtClean="0"/>
              <a:t>8/22/19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2F467-161A-7C47-AE73-4A84B5E13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2289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51631-BAB3-9C4F-9D21-3C4FA130F792}" type="datetimeFigureOut">
              <a:rPr lang="en-US" smtClean="0"/>
              <a:t>8/22/19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2F467-161A-7C47-AE73-4A84B5E13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8645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51631-BAB3-9C4F-9D21-3C4FA130F792}" type="datetimeFigureOut">
              <a:rPr lang="en-US" smtClean="0"/>
              <a:t>8/22/19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2F467-161A-7C47-AE73-4A84B5E13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109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51631-BAB3-9C4F-9D21-3C4FA130F792}" type="datetimeFigureOut">
              <a:rPr lang="en-US" smtClean="0"/>
              <a:t>8/22/19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2F467-161A-7C47-AE73-4A84B5E13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014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51631-BAB3-9C4F-9D21-3C4FA130F792}" type="datetimeFigureOut">
              <a:rPr lang="en-US" smtClean="0"/>
              <a:t>8/22/19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2F467-161A-7C47-AE73-4A84B5E13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872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C51631-BAB3-9C4F-9D21-3C4FA130F792}" type="datetimeFigureOut">
              <a:rPr lang="en-US" smtClean="0"/>
              <a:t>8/22/19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F2F467-161A-7C47-AE73-4A84B5E13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243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Relationship Id="rId3" Type="http://schemas.openxmlformats.org/officeDocument/2006/relationships/image" Target="../media/image27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Relationship Id="rId3" Type="http://schemas.openxmlformats.org/officeDocument/2006/relationships/image" Target="../media/image3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Sec 1.2-1.3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Day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15453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8-22 at 9.21.0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5007" b="-4500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298913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8-22 at 9.21.2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7827" b="-2782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692546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Screen Shot 2019-08-22 at 9.22.2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9755" b="-975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350130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Take a moment and try to relate this back to a circle</a:t>
            </a:r>
            <a:r>
              <a:rPr lang="mr-IN" dirty="0" smtClean="0"/>
              <a:t>…</a:t>
            </a:r>
            <a:endParaRPr lang="en-US" dirty="0"/>
          </a:p>
        </p:txBody>
      </p:sp>
      <p:pic>
        <p:nvPicPr>
          <p:cNvPr id="4" name="Content Placeholder 3" descr="Screen Shot 2019-08-22 at 9.23.1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7324" r="-4732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654731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8-22 at 9.23.2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892" r="-589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612496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as a Class</a:t>
            </a:r>
            <a:endParaRPr lang="en-US" dirty="0"/>
          </a:p>
        </p:txBody>
      </p:sp>
      <p:pic>
        <p:nvPicPr>
          <p:cNvPr id="4" name="Content Placeholder 3" descr="Screen Shot 2019-08-22 at 9.23.5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79658" b="-379658"/>
          <a:stretch>
            <a:fillRect/>
          </a:stretch>
        </p:blipFill>
        <p:spPr>
          <a:xfrm>
            <a:off x="457200" y="465137"/>
            <a:ext cx="8229600" cy="4525963"/>
          </a:xfrm>
        </p:spPr>
      </p:pic>
      <p:pic>
        <p:nvPicPr>
          <p:cNvPr id="5" name="Picture 4" descr="Screen Shot 2019-08-22 at 9.24.22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8200" y="3068501"/>
            <a:ext cx="2387600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43579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  <a:endParaRPr lang="en-US" dirty="0"/>
          </a:p>
        </p:txBody>
      </p:sp>
      <p:pic>
        <p:nvPicPr>
          <p:cNvPr id="4" name="Content Placeholder 3" descr="Screen Shot 2019-08-22 at 9.24.3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177" r="-1217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697395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as a Class</a:t>
            </a:r>
            <a:endParaRPr lang="en-US" dirty="0"/>
          </a:p>
        </p:txBody>
      </p:sp>
      <p:pic>
        <p:nvPicPr>
          <p:cNvPr id="4" name="Content Placeholder 3" descr="Screen Shot 2019-08-22 at 9.25.0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11996" b="-21199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586945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  <a:endParaRPr lang="en-US" dirty="0"/>
          </a:p>
        </p:txBody>
      </p:sp>
      <p:pic>
        <p:nvPicPr>
          <p:cNvPr id="5" name="Content Placeholder 4" descr="Screen Shot 2019-08-22 at 9.25.1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268" b="-5268"/>
          <a:stretch>
            <a:fillRect/>
          </a:stretch>
        </p:blipFill>
        <p:spPr/>
      </p:pic>
      <p:pic>
        <p:nvPicPr>
          <p:cNvPr id="6" name="Picture 5" descr="Screen Shot 2019-08-22 at 9.26.05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1990" y="3422650"/>
            <a:ext cx="2641600" cy="300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91617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as a Class</a:t>
            </a:r>
            <a:endParaRPr lang="en-US" dirty="0"/>
          </a:p>
        </p:txBody>
      </p:sp>
      <p:pic>
        <p:nvPicPr>
          <p:cNvPr id="4" name="Content Placeholder 3" descr="Screen Shot 2019-08-22 at 9.26.3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4059" b="-1405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827163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Unit Circle</a:t>
            </a:r>
            <a:endParaRPr lang="en-US" dirty="0"/>
          </a:p>
        </p:txBody>
      </p:sp>
      <p:pic>
        <p:nvPicPr>
          <p:cNvPr id="4" name="Content Placeholder 3" descr="Screen Shot 2019-08-22 at 9.16.2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7785" r="-4778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786349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  <a:endParaRPr lang="en-US" dirty="0"/>
          </a:p>
        </p:txBody>
      </p:sp>
      <p:pic>
        <p:nvPicPr>
          <p:cNvPr id="4" name="Content Placeholder 3" descr="Screen Shot 2019-08-22 at 9.26.4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0594" b="-2059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567309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*</a:t>
            </a:r>
            <a:r>
              <a:rPr lang="en-US" b="1" u="sng" dirty="0" smtClean="0">
                <a:solidFill>
                  <a:srgbClr val="FF0000"/>
                </a:solidFill>
              </a:rPr>
              <a:t>PRO TIP</a:t>
            </a:r>
            <a:r>
              <a:rPr lang="en-US" dirty="0" smtClean="0"/>
              <a:t>*</a:t>
            </a:r>
            <a:endParaRPr lang="en-US" dirty="0"/>
          </a:p>
        </p:txBody>
      </p:sp>
      <p:pic>
        <p:nvPicPr>
          <p:cNvPr id="4" name="Content Placeholder 3" descr="Screen Shot 2019-08-22 at 9.26.5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5929" b="-2592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825134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KNOW THESE!</a:t>
            </a:r>
            <a:endParaRPr lang="en-US" dirty="0"/>
          </a:p>
        </p:txBody>
      </p:sp>
      <p:pic>
        <p:nvPicPr>
          <p:cNvPr id="4" name="Content Placeholder 3" descr="Screen Shot 2019-08-22 at 9.27.2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119" r="-611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492856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as a Class</a:t>
            </a:r>
            <a:endParaRPr lang="en-US" dirty="0"/>
          </a:p>
        </p:txBody>
      </p:sp>
      <p:pic>
        <p:nvPicPr>
          <p:cNvPr id="4" name="Content Placeholder 3" descr="Screen Shot 2019-08-22 at 9.27.4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59099" b="-25909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6883169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Solution(</a:t>
            </a:r>
            <a:r>
              <a:rPr lang="en-US" dirty="0" err="1" smtClean="0"/>
              <a:t>Pt</a:t>
            </a:r>
            <a:r>
              <a:rPr lang="en-US" dirty="0" smtClean="0"/>
              <a:t> 1)</a:t>
            </a:r>
            <a:endParaRPr lang="en-US" dirty="0"/>
          </a:p>
        </p:txBody>
      </p:sp>
      <p:pic>
        <p:nvPicPr>
          <p:cNvPr id="4" name="Content Placeholder 3" descr="Screen Shot 2019-08-22 at 9.27.5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832" r="-1483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162874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Solution(</a:t>
            </a:r>
            <a:r>
              <a:rPr lang="en-US" dirty="0" err="1" smtClean="0"/>
              <a:t>Pt</a:t>
            </a:r>
            <a:r>
              <a:rPr lang="en-US" dirty="0" smtClean="0"/>
              <a:t> 2)</a:t>
            </a:r>
            <a:endParaRPr lang="en-US" dirty="0"/>
          </a:p>
        </p:txBody>
      </p:sp>
      <p:pic>
        <p:nvPicPr>
          <p:cNvPr id="4" name="Content Placeholder 3" descr="Screen Shot 2019-08-22 at 9.28.0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5929" r="-2592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9757984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as a Class</a:t>
            </a:r>
            <a:endParaRPr lang="en-US" dirty="0"/>
          </a:p>
        </p:txBody>
      </p:sp>
      <p:pic>
        <p:nvPicPr>
          <p:cNvPr id="4" name="Content Placeholder 3" descr="Screen Shot 2019-08-22 at 9.28.2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76804" b="-27680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77932480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  <a:endParaRPr lang="en-US" dirty="0"/>
          </a:p>
        </p:txBody>
      </p:sp>
      <p:pic>
        <p:nvPicPr>
          <p:cNvPr id="4" name="Content Placeholder 3" descr="Screen Shot 2019-08-22 at 9.29.3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109" b="-4109"/>
          <a:stretch>
            <a:fillRect/>
          </a:stretch>
        </p:blipFill>
        <p:spPr/>
      </p:pic>
      <p:pic>
        <p:nvPicPr>
          <p:cNvPr id="5" name="Picture 4" descr="Screen Shot 2019-08-22 at 9.29.31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0" y="1235346"/>
            <a:ext cx="1600200" cy="374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86254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Angle of</a:t>
            </a:r>
            <a:r>
              <a:rPr lang="mr-IN" dirty="0" smtClean="0"/>
              <a:t>…</a:t>
            </a:r>
            <a:endParaRPr lang="en-US" dirty="0"/>
          </a:p>
        </p:txBody>
      </p:sp>
      <p:pic>
        <p:nvPicPr>
          <p:cNvPr id="4" name="Content Placeholder 3" descr="Screen Shot 2019-08-22 at 9.30.1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1209" r="-9120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1570360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as a Class</a:t>
            </a:r>
            <a:endParaRPr lang="en-US" dirty="0"/>
          </a:p>
        </p:txBody>
      </p:sp>
      <p:pic>
        <p:nvPicPr>
          <p:cNvPr id="4" name="Content Placeholder 3" descr="Screen Shot 2019-08-22 at 9.30.2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06790" b="-206790"/>
          <a:stretch>
            <a:fillRect/>
          </a:stretch>
        </p:blipFill>
        <p:spPr>
          <a:xfrm>
            <a:off x="457200" y="152818"/>
            <a:ext cx="8229600" cy="4525963"/>
          </a:xfrm>
        </p:spPr>
      </p:pic>
      <p:pic>
        <p:nvPicPr>
          <p:cNvPr id="5" name="Picture 4" descr="Screen Shot 2019-08-22 at 9.30.29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3040481"/>
            <a:ext cx="3200400" cy="327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02241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QOTW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What’s the equation of the unit circle?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64944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  <a:endParaRPr lang="en-US" dirty="0"/>
          </a:p>
        </p:txBody>
      </p:sp>
      <p:pic>
        <p:nvPicPr>
          <p:cNvPr id="4" name="Content Placeholder 3" descr="Screen Shot 2019-08-22 at 9.30.4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8784" b="-3878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17088721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pic>
        <p:nvPicPr>
          <p:cNvPr id="4" name="Content Placeholder 3" descr="Screen Shot 2019-08-22 at 9.31.0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671" r="-1667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6366779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as a Class</a:t>
            </a:r>
            <a:endParaRPr lang="en-US" dirty="0"/>
          </a:p>
        </p:txBody>
      </p:sp>
      <p:pic>
        <p:nvPicPr>
          <p:cNvPr id="4" name="Content Placeholder 3" descr="Screen Shot 2019-08-22 at 9.31.2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568" r="-1256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1298962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  <a:endParaRPr lang="en-US" dirty="0"/>
          </a:p>
        </p:txBody>
      </p:sp>
      <p:pic>
        <p:nvPicPr>
          <p:cNvPr id="4" name="Content Placeholder 3" descr="Screen Shot 2019-08-22 at 9.31.3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1813" r="-5181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404324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x</a:t>
            </a:r>
            <a:r>
              <a:rPr lang="en-US" baseline="30000" dirty="0" smtClean="0"/>
              <a:t>2</a:t>
            </a:r>
            <a:r>
              <a:rPr lang="en-US" dirty="0" smtClean="0"/>
              <a:t>+y</a:t>
            </a:r>
            <a:r>
              <a:rPr lang="en-US" baseline="30000" dirty="0" smtClean="0"/>
              <a:t>2</a:t>
            </a:r>
            <a:r>
              <a:rPr lang="en-US" dirty="0" smtClean="0"/>
              <a:t>=1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29212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08-22 at 9.17.5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6940" b="-2694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885899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(</a:t>
            </a:r>
            <a:r>
              <a:rPr lang="en-US" dirty="0" err="1" smtClean="0"/>
              <a:t>x,y</a:t>
            </a:r>
            <a:r>
              <a:rPr lang="en-US" dirty="0" smtClean="0"/>
              <a:t>) coordinates of 12 points on the unit circle</a:t>
            </a:r>
            <a:endParaRPr lang="en-US" dirty="0"/>
          </a:p>
        </p:txBody>
      </p:sp>
      <p:pic>
        <p:nvPicPr>
          <p:cNvPr id="4" name="Content Placeholder 3" descr="Screen Shot 2019-08-22 at 9.18.4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2589" r="-5258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303233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as a Class</a:t>
            </a:r>
            <a:endParaRPr lang="en-US" dirty="0"/>
          </a:p>
        </p:txBody>
      </p:sp>
      <p:pic>
        <p:nvPicPr>
          <p:cNvPr id="4" name="Content Placeholder 3" descr="Screen Shot 2019-08-22 at 9.19.3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7918" b="-10791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979312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Solutions</a:t>
            </a:r>
            <a:endParaRPr lang="en-US" dirty="0"/>
          </a:p>
        </p:txBody>
      </p:sp>
      <p:pic>
        <p:nvPicPr>
          <p:cNvPr id="4" name="Content Placeholder 3" descr="Screen Shot 2019-08-22 at 9.19.5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4243" r="-54243"/>
          <a:stretch>
            <a:fillRect/>
          </a:stretch>
        </p:blipFill>
        <p:spPr>
          <a:xfrm>
            <a:off x="-218047" y="1600200"/>
            <a:ext cx="9560306" cy="5257800"/>
          </a:xfrm>
        </p:spPr>
      </p:pic>
    </p:spTree>
    <p:extLst>
      <p:ext uri="{BB962C8B-B14F-4D97-AF65-F5344CB8AC3E}">
        <p14:creationId xmlns:p14="http://schemas.microsoft.com/office/powerpoint/2010/main" val="13234861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pic>
        <p:nvPicPr>
          <p:cNvPr id="4" name="Content Placeholder 3" descr="Screen Shot 2019-08-22 at 9.20.2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915" b="-791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20789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112</Words>
  <Application>Microsoft Macintosh PowerPoint</Application>
  <PresentationFormat>On-screen Show (4:3)</PresentationFormat>
  <Paragraphs>34</Paragraphs>
  <Slides>33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Office Theme</vt:lpstr>
      <vt:lpstr>Sec 1.2-1.3</vt:lpstr>
      <vt:lpstr>The Unit Circle</vt:lpstr>
      <vt:lpstr>QOTW</vt:lpstr>
      <vt:lpstr>Solution:</vt:lpstr>
      <vt:lpstr>PowerPoint Presentation</vt:lpstr>
      <vt:lpstr>(x,y) coordinates of 12 points on the unit circle</vt:lpstr>
      <vt:lpstr>Try as a Class</vt:lpstr>
      <vt:lpstr>Solutions</vt:lpstr>
      <vt:lpstr>Example</vt:lpstr>
      <vt:lpstr>PowerPoint Presentation</vt:lpstr>
      <vt:lpstr>PowerPoint Presentation</vt:lpstr>
      <vt:lpstr>PowerPoint Presentation</vt:lpstr>
      <vt:lpstr>Take a moment and try to relate this back to a circle…</vt:lpstr>
      <vt:lpstr>PowerPoint Presentation</vt:lpstr>
      <vt:lpstr>Try as a Class</vt:lpstr>
      <vt:lpstr>Solution</vt:lpstr>
      <vt:lpstr>Try as a Class</vt:lpstr>
      <vt:lpstr>Solution</vt:lpstr>
      <vt:lpstr>Try as a Class</vt:lpstr>
      <vt:lpstr>Solution</vt:lpstr>
      <vt:lpstr>*PRO TIP*</vt:lpstr>
      <vt:lpstr>KNOW THESE!</vt:lpstr>
      <vt:lpstr>Try as a Class</vt:lpstr>
      <vt:lpstr>Solution(Pt 1)</vt:lpstr>
      <vt:lpstr>Solution(Pt 2)</vt:lpstr>
      <vt:lpstr>Try as a Class</vt:lpstr>
      <vt:lpstr>Solution</vt:lpstr>
      <vt:lpstr>Angle of…</vt:lpstr>
      <vt:lpstr>Try as a Class</vt:lpstr>
      <vt:lpstr>Solution</vt:lpstr>
      <vt:lpstr>Example</vt:lpstr>
      <vt:lpstr>Try as a Class</vt:lpstr>
      <vt:lpstr>Solution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 1.2-1.3</dc:title>
  <dc:creator>Mathew Tucker</dc:creator>
  <cp:lastModifiedBy>Mathew Tucker</cp:lastModifiedBy>
  <cp:revision>4</cp:revision>
  <dcterms:created xsi:type="dcterms:W3CDTF">2019-08-23T02:32:31Z</dcterms:created>
  <dcterms:modified xsi:type="dcterms:W3CDTF">2019-08-23T02:57:42Z</dcterms:modified>
</cp:coreProperties>
</file>