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5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68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5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D64A-3246-6440-AB20-F016D9A70DE9}" type="datetimeFigureOut">
              <a:rPr lang="en-US" smtClean="0"/>
              <a:t>8/22/19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D252-2C86-D340-A9D5-14416E83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948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D64A-3246-6440-AB20-F016D9A70DE9}" type="datetimeFigureOut">
              <a:rPr lang="en-US" smtClean="0"/>
              <a:t>8/22/19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D252-2C86-D340-A9D5-14416E83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77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D64A-3246-6440-AB20-F016D9A70DE9}" type="datetimeFigureOut">
              <a:rPr lang="en-US" smtClean="0"/>
              <a:t>8/22/19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D252-2C86-D340-A9D5-14416E83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383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D64A-3246-6440-AB20-F016D9A70DE9}" type="datetimeFigureOut">
              <a:rPr lang="en-US" smtClean="0"/>
              <a:t>8/22/19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D252-2C86-D340-A9D5-14416E83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908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D64A-3246-6440-AB20-F016D9A70DE9}" type="datetimeFigureOut">
              <a:rPr lang="en-US" smtClean="0"/>
              <a:t>8/22/19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D252-2C86-D340-A9D5-14416E83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307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D64A-3246-6440-AB20-F016D9A70DE9}" type="datetimeFigureOut">
              <a:rPr lang="en-US" smtClean="0"/>
              <a:t>8/22/19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D252-2C86-D340-A9D5-14416E83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528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D64A-3246-6440-AB20-F016D9A70DE9}" type="datetimeFigureOut">
              <a:rPr lang="en-US" smtClean="0"/>
              <a:t>8/22/19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D252-2C86-D340-A9D5-14416E83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23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D64A-3246-6440-AB20-F016D9A70DE9}" type="datetimeFigureOut">
              <a:rPr lang="en-US" smtClean="0"/>
              <a:t>8/22/19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D252-2C86-D340-A9D5-14416E83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071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D64A-3246-6440-AB20-F016D9A70DE9}" type="datetimeFigureOut">
              <a:rPr lang="en-US" smtClean="0"/>
              <a:t>8/22/19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D252-2C86-D340-A9D5-14416E83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60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D64A-3246-6440-AB20-F016D9A70DE9}" type="datetimeFigureOut">
              <a:rPr lang="en-US" smtClean="0"/>
              <a:t>8/22/19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D252-2C86-D340-A9D5-14416E83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769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9D64A-3246-6440-AB20-F016D9A70DE9}" type="datetimeFigureOut">
              <a:rPr lang="en-US" smtClean="0"/>
              <a:t>8/22/19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D252-2C86-D340-A9D5-14416E83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688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9D64A-3246-6440-AB20-F016D9A70DE9}" type="datetimeFigureOut">
              <a:rPr lang="en-US" smtClean="0"/>
              <a:t>8/22/19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ED252-2C86-D340-A9D5-14416E83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83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Sec. 1.1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209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Length of the exterior edge of a circle</a:t>
            </a:r>
            <a:r>
              <a:rPr lang="mr-IN" dirty="0" smtClean="0"/>
              <a:t>…</a:t>
            </a:r>
            <a:endParaRPr lang="en-US" dirty="0"/>
          </a:p>
        </p:txBody>
      </p:sp>
      <p:pic>
        <p:nvPicPr>
          <p:cNvPr id="4" name="Content Placeholder 3" descr="Screen Shot 2019-08-20 at 8.25.3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9034" b="-490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68876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4" name="Content Placeholder 3" descr="Screen Shot 2019-08-20 at 8.25.4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534" r="-445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020767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So, we know the radius is 4. What’s the circumference?</a:t>
            </a:r>
            <a:endParaRPr lang="en-US" dirty="0"/>
          </a:p>
        </p:txBody>
      </p:sp>
      <p:pic>
        <p:nvPicPr>
          <p:cNvPr id="4" name="Content Placeholder 3" descr="Screen Shot 2019-08-20 at 8.25.4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534" r="-445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187726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Spinning fast = going fast?</a:t>
            </a:r>
            <a:endParaRPr lang="en-US" dirty="0"/>
          </a:p>
        </p:txBody>
      </p:sp>
      <p:pic>
        <p:nvPicPr>
          <p:cNvPr id="4" name="Content Placeholder 3" descr="Screen Shot 2019-08-20 at 8.27.2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000" b="-120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404035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08-20 at 8.45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3129" b="-293129"/>
          <a:stretch>
            <a:fillRect/>
          </a:stretch>
        </p:blipFill>
        <p:spPr>
          <a:xfrm>
            <a:off x="457200" y="577860"/>
            <a:ext cx="8229600" cy="4525963"/>
          </a:xfrm>
        </p:spPr>
      </p:pic>
      <p:pic>
        <p:nvPicPr>
          <p:cNvPr id="5" name="Picture 4" descr="Screen Shot 2019-08-20 at 8.45.5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597" y="3619500"/>
            <a:ext cx="28956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95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8-20 at 8.46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979" r="-259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348822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08-20 at 8.49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768" b="-56768"/>
          <a:stretch>
            <a:fillRect/>
          </a:stretch>
        </p:blipFill>
        <p:spPr>
          <a:xfrm>
            <a:off x="0" y="527237"/>
            <a:ext cx="7519357" cy="4135357"/>
          </a:xfrm>
        </p:spPr>
      </p:pic>
      <p:pic>
        <p:nvPicPr>
          <p:cNvPr id="5" name="Picture 4" descr="Screen Shot 2019-08-20 at 8.51.3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857" y="2641600"/>
            <a:ext cx="2667000" cy="42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589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8-20 at 8.49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21" r="-61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473838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 what about area</a:t>
            </a:r>
            <a:r>
              <a:rPr lang="mr-IN" dirty="0" smtClean="0"/>
              <a:t>…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Content Placeholder 3" descr="Screen Shot 2019-08-20 at 8.28.3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153" b="-321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822743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08-20 at 8.50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5120" b="-85120"/>
          <a:stretch>
            <a:fillRect/>
          </a:stretch>
        </p:blipFill>
        <p:spPr>
          <a:xfrm>
            <a:off x="457200" y="779244"/>
            <a:ext cx="8229600" cy="4525963"/>
          </a:xfrm>
        </p:spPr>
      </p:pic>
      <p:pic>
        <p:nvPicPr>
          <p:cNvPr id="5" name="Picture 4" descr="Screen Shot 2019-08-20 at 8.51.0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838" y="3526346"/>
            <a:ext cx="3868962" cy="340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437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measure angles</a:t>
            </a:r>
            <a:r>
              <a:rPr lang="mr-IN" dirty="0" smtClean="0"/>
              <a:t>…</a:t>
            </a:r>
            <a:endParaRPr lang="en-US" dirty="0"/>
          </a:p>
        </p:txBody>
      </p:sp>
      <p:pic>
        <p:nvPicPr>
          <p:cNvPr id="4" name="Content Placeholder 3" descr="Screen Shot 2019-08-20 at 8.19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32" b="-30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354330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8-20 at 8.51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965" r="-239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702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Radians!</a:t>
            </a:r>
            <a:endParaRPr lang="en-US" dirty="0"/>
          </a:p>
        </p:txBody>
      </p:sp>
      <p:pic>
        <p:nvPicPr>
          <p:cNvPr id="4" name="Content Placeholder 3" descr="Screen Shot 2019-08-20 at 8.20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775" b="-377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12733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Angles and the Cartesian Graph</a:t>
            </a:r>
            <a:endParaRPr lang="en-US" dirty="0"/>
          </a:p>
        </p:txBody>
      </p:sp>
      <p:pic>
        <p:nvPicPr>
          <p:cNvPr id="4" name="Content Placeholder 3" descr="Screen Shot 2019-08-20 at 8.22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214" r="-422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6301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</a:t>
            </a:r>
            <a:r>
              <a:rPr lang="en-US" smtClean="0"/>
              <a:t>of Angles</a:t>
            </a:r>
            <a:endParaRPr lang="en-US"/>
          </a:p>
        </p:txBody>
      </p:sp>
      <p:pic>
        <p:nvPicPr>
          <p:cNvPr id="4" name="Content Placeholder 3" descr="Screen Shot 2019-08-20 at 8.22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791" b="-307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72402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</a:t>
            </a:r>
            <a:r>
              <a:rPr lang="mr-IN" dirty="0" smtClean="0"/>
              <a:t>…</a:t>
            </a:r>
            <a:r>
              <a:rPr lang="en-US" dirty="0" smtClean="0"/>
              <a:t> What about degrees?</a:t>
            </a:r>
            <a:endParaRPr lang="en-US" dirty="0"/>
          </a:p>
        </p:txBody>
      </p:sp>
      <p:pic>
        <p:nvPicPr>
          <p:cNvPr id="4" name="Content Placeholder 3" descr="Screen Shot 2019-08-20 at 8.24.3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448" b="-364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66567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Examples- Radians and Degrees</a:t>
            </a:r>
            <a:endParaRPr lang="en-US" dirty="0"/>
          </a:p>
        </p:txBody>
      </p:sp>
      <p:pic>
        <p:nvPicPr>
          <p:cNvPr id="4" name="Content Placeholder 3" descr="Screen Shot 2019-08-20 at 8.24.4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09" r="-13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06708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r-IN" dirty="0" smtClean="0"/>
              <a:t>…</a:t>
            </a:r>
            <a:r>
              <a:rPr lang="en-US" dirty="0" smtClean="0"/>
              <a:t>more examples</a:t>
            </a:r>
            <a:endParaRPr lang="en-US" dirty="0"/>
          </a:p>
        </p:txBody>
      </p:sp>
      <p:pic>
        <p:nvPicPr>
          <p:cNvPr id="4" name="Content Placeholder 3" descr="Screen Shot 2019-08-20 at 8.25.1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040" r="-320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80611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Coterminal</a:t>
            </a:r>
            <a:r>
              <a:rPr lang="en-US" smtClean="0"/>
              <a:t> Angle</a:t>
            </a:r>
            <a:endParaRPr lang="en-US"/>
          </a:p>
        </p:txBody>
      </p:sp>
      <p:pic>
        <p:nvPicPr>
          <p:cNvPr id="4" name="Content Placeholder 3" descr="Screen Shot 2019-08-22 at 9.34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041" r="-250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05424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85</Words>
  <Application>Microsoft Macintosh PowerPoint</Application>
  <PresentationFormat>On-screen Show (4:3)</PresentationFormat>
  <Paragraphs>20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Sec. 1.1</vt:lpstr>
      <vt:lpstr>How to measure angles…</vt:lpstr>
      <vt:lpstr>Radians!</vt:lpstr>
      <vt:lpstr>Angles and the Cartesian Graph</vt:lpstr>
      <vt:lpstr>Types of Angles</vt:lpstr>
      <vt:lpstr>But… What about degrees?</vt:lpstr>
      <vt:lpstr>Examples- Radians and Degrees</vt:lpstr>
      <vt:lpstr>…more examples</vt:lpstr>
      <vt:lpstr>Coterminal Angle</vt:lpstr>
      <vt:lpstr>Length of the exterior edge of a circle…</vt:lpstr>
      <vt:lpstr>Example:</vt:lpstr>
      <vt:lpstr>So, we know the radius is 4. What’s the circumference?</vt:lpstr>
      <vt:lpstr>Spinning fast = going fast?</vt:lpstr>
      <vt:lpstr>Try as a class</vt:lpstr>
      <vt:lpstr>Solution</vt:lpstr>
      <vt:lpstr>Try as a Class</vt:lpstr>
      <vt:lpstr>Solution</vt:lpstr>
      <vt:lpstr>But what about area…?</vt:lpstr>
      <vt:lpstr>Try as a Class</vt:lpstr>
      <vt:lpstr>Solution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Sec. 1.1</dc:title>
  <dc:creator>Mathew Tucker</dc:creator>
  <cp:lastModifiedBy>Mathew Tucker</cp:lastModifiedBy>
  <cp:revision>6</cp:revision>
  <dcterms:created xsi:type="dcterms:W3CDTF">2019-08-21T01:28:50Z</dcterms:created>
  <dcterms:modified xsi:type="dcterms:W3CDTF">2019-08-23T02:34:42Z</dcterms:modified>
</cp:coreProperties>
</file>