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57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1" r:id="rId65"/>
    <p:sldId id="322" r:id="rId66"/>
    <p:sldId id="323" r:id="rId67"/>
    <p:sldId id="320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1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printerSettings" Target="printerSettings/printerSettings1.bin"/><Relationship Id="rId85" Type="http://schemas.openxmlformats.org/officeDocument/2006/relationships/presProps" Target="presProps.xml"/><Relationship Id="rId86" Type="http://schemas.openxmlformats.org/officeDocument/2006/relationships/viewProps" Target="viewProps.xml"/><Relationship Id="rId87" Type="http://schemas.openxmlformats.org/officeDocument/2006/relationships/theme" Target="theme/theme1.xml"/><Relationship Id="rId8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26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86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54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400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56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4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73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3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45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39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25F5F-85E8-5F4A-A7D6-6F77E4CE6427}" type="datetimeFigureOut">
              <a:rPr lang="en-US" smtClean="0"/>
              <a:t>7/11/19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D2B50-C146-3847-8A07-F64D98000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612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03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0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352" r="-193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9989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0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4" r="-115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6739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pic>
        <p:nvPicPr>
          <p:cNvPr id="4" name="Content Placeholder 3" descr="Screen Shot 2019-07-08 at 11.02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36" r="-247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9145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1.03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44" r="-198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8461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Content Placeholder 3" descr="Screen Shot 2019-07-08 at 11.06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970" b="-2529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7936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626" b="-85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119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802" b="-157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3913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030" b="-1790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257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32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97" b="-48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004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32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88" r="-22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639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Zeros</a:t>
            </a:r>
            <a:endParaRPr lang="en-US" dirty="0"/>
          </a:p>
        </p:txBody>
      </p:sp>
      <p:pic>
        <p:nvPicPr>
          <p:cNvPr id="4" name="Content Placeholder 3" descr="Screen Shot 2019-07-08 at 10.38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88" b="-6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2431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32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65" b="-50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4448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7-08 at 11.36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663" b="-161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3578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11.3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853" r="-398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0074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37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90" b="-8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6511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42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986" b="-1479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6198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44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77" b="-12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4668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BOOK! </a:t>
            </a:r>
            <a:r>
              <a:rPr lang="en-US" dirty="0" err="1" smtClean="0"/>
              <a:t>Pg</a:t>
            </a:r>
            <a:r>
              <a:rPr lang="en-US" dirty="0" smtClean="0"/>
              <a:t> 336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7683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Solution(Pt.3)</a:t>
            </a:r>
            <a:endParaRPr lang="en-US" dirty="0"/>
          </a:p>
        </p:txBody>
      </p:sp>
      <p:pic>
        <p:nvPicPr>
          <p:cNvPr id="4" name="Content Placeholder 3" descr="Screen Shot 2019-07-08 at 11.45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01" b="-223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232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4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362" b="-473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94409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1.47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61" r="-23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2295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0.40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254" b="-77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2613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47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3627" b="-263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93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47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79" r="-199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44985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48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90" b="-70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92943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018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9-07-09 at 1.37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215" b="-742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14093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37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33" b="-12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91519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38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759" b="-1717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20494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7-09 at 1.38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16" r="-26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23688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0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486" b="-157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1593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0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16" r="-157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4192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0.41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6" r="-14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0408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40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63" b="-2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30209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09 at 1.40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05" r="-316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37015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20" r="-309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15360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41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984" b="-174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406872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09 at 1.41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626" b="-7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82999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09 at 1.41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92" r="-436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73674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09 at 1.42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0" r="-3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682354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2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535" b="-72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41523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(Pt.1)</a:t>
            </a:r>
            <a:endParaRPr lang="en-US" dirty="0"/>
          </a:p>
        </p:txBody>
      </p:sp>
      <p:pic>
        <p:nvPicPr>
          <p:cNvPr id="4" name="Content Placeholder 3" descr="Screen Shot 2019-07-09 at 1.42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48" r="-37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68978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(Pt.2)</a:t>
            </a:r>
            <a:endParaRPr lang="en-US" dirty="0"/>
          </a:p>
        </p:txBody>
      </p:sp>
      <p:pic>
        <p:nvPicPr>
          <p:cNvPr id="4" name="Content Placeholder 3" descr="Screen Shot 2019-07-09 at 1.43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62" r="-2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017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0.41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825" b="-1328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6903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3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258" r="-1032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79824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3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959" r="-569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37717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4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793" b="-1077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51535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(Pt.1)</a:t>
            </a:r>
            <a:endParaRPr lang="en-US" dirty="0"/>
          </a:p>
        </p:txBody>
      </p:sp>
      <p:pic>
        <p:nvPicPr>
          <p:cNvPr id="4" name="Content Placeholder 3" descr="Screen Shot 2019-07-09 at 1.44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292" b="-182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64169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(Pt.2)</a:t>
            </a:r>
            <a:endParaRPr lang="en-US" dirty="0"/>
          </a:p>
        </p:txBody>
      </p:sp>
      <p:pic>
        <p:nvPicPr>
          <p:cNvPr id="4" name="Content Placeholder 3" descr="Screen Shot 2019-07-09 at 1.44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51" r="-173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45827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(Pt.3)</a:t>
            </a:r>
            <a:endParaRPr lang="en-US" dirty="0"/>
          </a:p>
        </p:txBody>
      </p:sp>
      <p:pic>
        <p:nvPicPr>
          <p:cNvPr id="4" name="Content Placeholder 3" descr="Screen Shot 2019-07-09 at 1.45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87" b="-86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75879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133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Onto(</a:t>
            </a:r>
            <a:r>
              <a:rPr lang="en-US" dirty="0" err="1" smtClean="0"/>
              <a:t>surjective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 function is </a:t>
            </a:r>
            <a:r>
              <a:rPr lang="en-US" dirty="0" err="1" smtClean="0"/>
              <a:t>surjective</a:t>
            </a:r>
            <a:r>
              <a:rPr lang="en-US" dirty="0" smtClean="0"/>
              <a:t> if for every possible y value there is an x value such that f(x)=y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One-to-one(injective)</a:t>
            </a:r>
          </a:p>
          <a:p>
            <a:pPr lvl="1"/>
            <a:r>
              <a:rPr lang="en-US" dirty="0" smtClean="0"/>
              <a:t>A function is injective if f(a)=f(b) only when a=b</a:t>
            </a:r>
          </a:p>
          <a:p>
            <a:pPr lvl="1"/>
            <a:r>
              <a:rPr lang="en-US" dirty="0" smtClean="0"/>
              <a:t>Examples:</a:t>
            </a:r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yes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r>
              <a:rPr lang="en-US" dirty="0" smtClean="0"/>
              <a:t>Both(</a:t>
            </a:r>
            <a:r>
              <a:rPr lang="en-US" dirty="0" err="1" smtClean="0"/>
              <a:t>bijective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Examples:</a:t>
            </a:r>
            <a:endParaRPr lang="en-US" dirty="0" smtClean="0"/>
          </a:p>
          <a:p>
            <a:pPr lvl="2"/>
            <a:r>
              <a:rPr lang="en-US" dirty="0" err="1" smtClean="0"/>
              <a:t>ln</a:t>
            </a:r>
            <a:r>
              <a:rPr lang="en-US" dirty="0" smtClean="0"/>
              <a:t>(X),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2</a:t>
            </a:r>
            <a:r>
              <a:rPr lang="en-US" dirty="0" smtClean="0"/>
              <a:t>, no</a:t>
            </a:r>
          </a:p>
          <a:p>
            <a:pPr lvl="2"/>
            <a:r>
              <a:rPr lang="en-US" dirty="0" smtClean="0"/>
              <a:t>X</a:t>
            </a:r>
            <a:r>
              <a:rPr lang="en-US" baseline="30000" dirty="0" smtClean="0"/>
              <a:t>3</a:t>
            </a:r>
            <a:r>
              <a:rPr lang="en-US" dirty="0" smtClean="0"/>
              <a:t>, yes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7622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490" b="-98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69983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35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517" b="-1795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0316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08 at 10.41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25" r="-152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86420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35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511" b="-36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416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3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1" b="-2201"/>
          <a:stretch>
            <a:fillRect/>
          </a:stretch>
        </p:blipFill>
        <p:spPr>
          <a:xfrm>
            <a:off x="-75996" y="2161903"/>
            <a:ext cx="6272076" cy="3449400"/>
          </a:xfrm>
        </p:spPr>
      </p:pic>
      <p:pic>
        <p:nvPicPr>
          <p:cNvPr id="5" name="Picture 4" descr="Screen Shot 2019-07-11 at 5.35.5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080" y="1525096"/>
            <a:ext cx="3065185" cy="45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14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Examples(pt1)</a:t>
            </a:r>
            <a:endParaRPr lang="en-US" dirty="0"/>
          </a:p>
        </p:txBody>
      </p:sp>
      <p:pic>
        <p:nvPicPr>
          <p:cNvPr id="4" name="Content Placeholder 3" descr="Screen Shot 2019-07-11 at 5.3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43" r="-215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321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Examples(pt2)</a:t>
            </a:r>
            <a:endParaRPr lang="en-US" dirty="0"/>
          </a:p>
        </p:txBody>
      </p:sp>
      <p:pic>
        <p:nvPicPr>
          <p:cNvPr id="4" name="Content Placeholder 3" descr="Screen Shot 2019-07-11 at 5.3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45" b="-22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4675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41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666" b="-1096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43753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11 at 5.41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87" b="-75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613874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11 at 5.42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36" r="-36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47306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Why do we care?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Well</a:t>
            </a:r>
            <a:r>
              <a:rPr lang="mr-IN" dirty="0" smtClean="0"/>
              <a:t>…</a:t>
            </a:r>
            <a:r>
              <a:rPr lang="en-US" dirty="0" smtClean="0"/>
              <a:t> we care because ALL one-one functions have an inverse FUNCTION!</a:t>
            </a:r>
          </a:p>
          <a:p>
            <a:endParaRPr lang="en-US" dirty="0"/>
          </a:p>
          <a:p>
            <a:r>
              <a:rPr lang="en-US" dirty="0" smtClean="0"/>
              <a:t>So</a:t>
            </a:r>
            <a:r>
              <a:rPr lang="mr-IN" dirty="0" smtClean="0"/>
              <a:t>…</a:t>
            </a:r>
            <a:r>
              <a:rPr lang="en-US" dirty="0" smtClean="0"/>
              <a:t> what’s an inverse function?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60670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r-IN" dirty="0" smtClean="0"/>
              <a:t>…</a:t>
            </a:r>
            <a:r>
              <a:rPr lang="en-US" dirty="0" smtClean="0"/>
              <a:t>it’s not this.</a:t>
            </a:r>
            <a:endParaRPr lang="en-US" dirty="0"/>
          </a:p>
        </p:txBody>
      </p:sp>
      <p:pic>
        <p:nvPicPr>
          <p:cNvPr id="4" name="Content Placeholder 3" descr="Screen Shot 2019-07-11 at 5.45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23" r="-40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73415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0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16" b="-412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5241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08 at 10.4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334" b="-15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2122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So like</a:t>
            </a:r>
            <a:r>
              <a:rPr lang="mr-IN" dirty="0" smtClean="0"/>
              <a:t>…</a:t>
            </a:r>
            <a:r>
              <a:rPr lang="en-US" dirty="0" smtClean="0"/>
              <a:t> an inverse function undoes a function?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2286000" lvl="5" indent="0">
              <a:buNone/>
            </a:pPr>
            <a:endParaRPr lang="en-US" sz="4400" dirty="0" smtClean="0"/>
          </a:p>
          <a:p>
            <a:pPr marL="2286000" lvl="5" indent="0">
              <a:buNone/>
            </a:pPr>
            <a:endParaRPr lang="en-US" sz="4400" dirty="0"/>
          </a:p>
          <a:p>
            <a:pPr marL="2286000" lvl="5" indent="0">
              <a:buNone/>
            </a:pPr>
            <a:r>
              <a:rPr lang="en-US" sz="4400" dirty="0" smtClean="0"/>
              <a:t>		YES!!!!!!!!!!!!!!!!!!!!!!!!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3212796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1 at 5.5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81" r="-320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88770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3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8" b="-18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403923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4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561" b="-2735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17930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4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0" b="-25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05985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help you visualize it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7-11 at 5.5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96" r="-2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804201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1 at 5.5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7238" b="-257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23998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5.57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84" r="-127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776780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here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Screen Shot 2019-07-11 at 5.5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5811" b="-265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398507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01" r="-230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9525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pic>
        <p:nvPicPr>
          <p:cNvPr id="4" name="Content Placeholder 3" descr="Screen Shot 2019-07-08 at 11.00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298" b="-22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543924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1 at 5.5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2" r="-205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566852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11 at 6.0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2644" b="-272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805955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1 at 6.00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2" b="-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6460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01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263" b="-275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7767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363</Words>
  <Application>Microsoft Macintosh PowerPoint</Application>
  <PresentationFormat>On-screen Show (4:3)</PresentationFormat>
  <Paragraphs>90</Paragraphs>
  <Slides>82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Office Theme</vt:lpstr>
      <vt:lpstr>Chapter 3.4</vt:lpstr>
      <vt:lpstr>Zeros</vt:lpstr>
      <vt:lpstr>PowerPoint Presentation</vt:lpstr>
      <vt:lpstr>Example</vt:lpstr>
      <vt:lpstr>Try as a Class</vt:lpstr>
      <vt:lpstr>Solution(Pt1)</vt:lpstr>
      <vt:lpstr>Solution(Pt2)</vt:lpstr>
      <vt:lpstr>Practice</vt:lpstr>
      <vt:lpstr>Try as a Class</vt:lpstr>
      <vt:lpstr>Solution(Pt.1)</vt:lpstr>
      <vt:lpstr>Solution(Pt.2)</vt:lpstr>
      <vt:lpstr>Practice</vt:lpstr>
      <vt:lpstr>Example</vt:lpstr>
      <vt:lpstr>PowerPoint Presentation</vt:lpstr>
      <vt:lpstr>PowerPoint Presentation</vt:lpstr>
      <vt:lpstr>PowerPoint Presentation</vt:lpstr>
      <vt:lpstr>PowerPoint Presentation</vt:lpstr>
      <vt:lpstr>Try as a Class</vt:lpstr>
      <vt:lpstr>Solution(Pt.1)</vt:lpstr>
      <vt:lpstr>Solution(Pt.2)</vt:lpstr>
      <vt:lpstr>Try on you own</vt:lpstr>
      <vt:lpstr>Solution</vt:lpstr>
      <vt:lpstr>PowerPoint Presentation</vt:lpstr>
      <vt:lpstr>Try as a Class</vt:lpstr>
      <vt:lpstr>Solution(Pt.1)</vt:lpstr>
      <vt:lpstr>Solution(Pt.2)</vt:lpstr>
      <vt:lpstr>Solution(Pt.3)</vt:lpstr>
      <vt:lpstr>PowerPoint Presentation</vt:lpstr>
      <vt:lpstr>Example</vt:lpstr>
      <vt:lpstr>Try as a class</vt:lpstr>
      <vt:lpstr>Solution(pt.1)</vt:lpstr>
      <vt:lpstr>Solution(pt.2)</vt:lpstr>
      <vt:lpstr>Chapter 3.6</vt:lpstr>
      <vt:lpstr>PowerPoint Presentation</vt:lpstr>
      <vt:lpstr>PowerPoint Presentation</vt:lpstr>
      <vt:lpstr>Solve as a Class</vt:lpstr>
      <vt:lpstr>Solutions</vt:lpstr>
      <vt:lpstr>Solve as a Class</vt:lpstr>
      <vt:lpstr>Solution</vt:lpstr>
      <vt:lpstr>PowerPoint Presentation</vt:lpstr>
      <vt:lpstr>Try on your own</vt:lpstr>
      <vt:lpstr>Solution</vt:lpstr>
      <vt:lpstr>PowerPoint Presentation</vt:lpstr>
      <vt:lpstr>Try on your own</vt:lpstr>
      <vt:lpstr>Solution(Pt1)</vt:lpstr>
      <vt:lpstr>Solution(Pt2)</vt:lpstr>
      <vt:lpstr>Solve as a Class</vt:lpstr>
      <vt:lpstr>Solution (Pt.1)</vt:lpstr>
      <vt:lpstr>Solution (Pt.2)</vt:lpstr>
      <vt:lpstr>Solve as a Class</vt:lpstr>
      <vt:lpstr>Solution</vt:lpstr>
      <vt:lpstr>Solve as a Class</vt:lpstr>
      <vt:lpstr>Solution (Pt.1)</vt:lpstr>
      <vt:lpstr>Solution (Pt.2)</vt:lpstr>
      <vt:lpstr>Solution (Pt.3)</vt:lpstr>
      <vt:lpstr>Chapter 4.1</vt:lpstr>
      <vt:lpstr>Definitions</vt:lpstr>
      <vt:lpstr>PowerPoint Presentation</vt:lpstr>
      <vt:lpstr>PowerPoint Presentation</vt:lpstr>
      <vt:lpstr>Try as a Class</vt:lpstr>
      <vt:lpstr>Solution</vt:lpstr>
      <vt:lpstr>Examples(pt1)</vt:lpstr>
      <vt:lpstr>Examples(pt2)</vt:lpstr>
      <vt:lpstr>Try as a Class</vt:lpstr>
      <vt:lpstr>Solution(pt1)</vt:lpstr>
      <vt:lpstr>Solution(pt2)</vt:lpstr>
      <vt:lpstr>PowerPoint Presentation</vt:lpstr>
      <vt:lpstr>…it’s not this.</vt:lpstr>
      <vt:lpstr>PowerPoint Presentation</vt:lpstr>
      <vt:lpstr>PowerPoint Presentation</vt:lpstr>
      <vt:lpstr>Example</vt:lpstr>
      <vt:lpstr>PowerPoint Presentation</vt:lpstr>
      <vt:lpstr>Try as a Class</vt:lpstr>
      <vt:lpstr>PowerPoint Presentation</vt:lpstr>
      <vt:lpstr>To help you visualize it…</vt:lpstr>
      <vt:lpstr>Try as a Class</vt:lpstr>
      <vt:lpstr>Solution</vt:lpstr>
      <vt:lpstr>But what about here…?</vt:lpstr>
      <vt:lpstr>PowerPoint Presentation</vt:lpstr>
      <vt:lpstr>PowerPoint Presentation</vt:lpstr>
      <vt:lpstr>Try on your own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3.4</dc:title>
  <dc:creator>Mathew Tucker</dc:creator>
  <cp:lastModifiedBy>Mathew Tucker</cp:lastModifiedBy>
  <cp:revision>5</cp:revision>
  <dcterms:created xsi:type="dcterms:W3CDTF">2019-07-11T22:23:43Z</dcterms:created>
  <dcterms:modified xsi:type="dcterms:W3CDTF">2019-07-11T23:02:18Z</dcterms:modified>
</cp:coreProperties>
</file>