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56" r:id="rId29"/>
    <p:sldId id="284" r:id="rId30"/>
    <p:sldId id="285" r:id="rId31"/>
    <p:sldId id="286" r:id="rId32"/>
    <p:sldId id="287" r:id="rId33"/>
    <p:sldId id="288" r:id="rId34"/>
    <p:sldId id="305" r:id="rId35"/>
    <p:sldId id="306" r:id="rId36"/>
    <p:sldId id="304" r:id="rId37"/>
    <p:sldId id="289" r:id="rId38"/>
    <p:sldId id="290" r:id="rId39"/>
    <p:sldId id="291" r:id="rId40"/>
    <p:sldId id="292" r:id="rId41"/>
    <p:sldId id="293" r:id="rId42"/>
    <p:sldId id="294" r:id="rId43"/>
    <p:sldId id="307" r:id="rId44"/>
    <p:sldId id="308" r:id="rId45"/>
    <p:sldId id="295" r:id="rId46"/>
    <p:sldId id="309" r:id="rId47"/>
    <p:sldId id="310" r:id="rId48"/>
    <p:sldId id="296" r:id="rId49"/>
    <p:sldId id="297" r:id="rId50"/>
    <p:sldId id="298" r:id="rId51"/>
    <p:sldId id="299" r:id="rId52"/>
    <p:sldId id="300" r:id="rId53"/>
    <p:sldId id="301" r:id="rId54"/>
    <p:sldId id="302" r:id="rId55"/>
    <p:sldId id="303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56" r:id="rId79"/>
    <p:sldId id="334" r:id="rId80"/>
    <p:sldId id="335" r:id="rId81"/>
    <p:sldId id="336" r:id="rId82"/>
    <p:sldId id="337" r:id="rId8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5" d="100"/>
          <a:sy n="85" d="100"/>
        </p:scale>
        <p:origin x="-160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printerSettings" Target="printerSettings/printerSettings1.bin"/><Relationship Id="rId85" Type="http://schemas.openxmlformats.org/officeDocument/2006/relationships/presProps" Target="presProps.xml"/><Relationship Id="rId86" Type="http://schemas.openxmlformats.org/officeDocument/2006/relationships/viewProps" Target="viewProps.xml"/><Relationship Id="rId87" Type="http://schemas.openxmlformats.org/officeDocument/2006/relationships/theme" Target="theme/theme1.xml"/><Relationship Id="rId8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7016B-E9A1-B541-AFB3-98F8AAD19869}" type="datetimeFigureOut">
              <a:rPr lang="en-US" smtClean="0"/>
              <a:t>6/26/19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0360-AA1D-F344-8413-DE88148962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7373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7016B-E9A1-B541-AFB3-98F8AAD19869}" type="datetimeFigureOut">
              <a:rPr lang="en-US" smtClean="0"/>
              <a:t>6/26/19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0360-AA1D-F344-8413-DE88148962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0065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7016B-E9A1-B541-AFB3-98F8AAD19869}" type="datetimeFigureOut">
              <a:rPr lang="en-US" smtClean="0"/>
              <a:t>6/26/19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0360-AA1D-F344-8413-DE88148962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238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7016B-E9A1-B541-AFB3-98F8AAD19869}" type="datetimeFigureOut">
              <a:rPr lang="en-US" smtClean="0"/>
              <a:t>6/26/19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0360-AA1D-F344-8413-DE88148962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82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7016B-E9A1-B541-AFB3-98F8AAD19869}" type="datetimeFigureOut">
              <a:rPr lang="en-US" smtClean="0"/>
              <a:t>6/26/19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0360-AA1D-F344-8413-DE88148962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402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7016B-E9A1-B541-AFB3-98F8AAD19869}" type="datetimeFigureOut">
              <a:rPr lang="en-US" smtClean="0"/>
              <a:t>6/26/19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0360-AA1D-F344-8413-DE88148962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560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7016B-E9A1-B541-AFB3-98F8AAD19869}" type="datetimeFigureOut">
              <a:rPr lang="en-US" smtClean="0"/>
              <a:t>6/26/19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0360-AA1D-F344-8413-DE88148962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3351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7016B-E9A1-B541-AFB3-98F8AAD19869}" type="datetimeFigureOut">
              <a:rPr lang="en-US" smtClean="0"/>
              <a:t>6/26/19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0360-AA1D-F344-8413-DE88148962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3638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7016B-E9A1-B541-AFB3-98F8AAD19869}" type="datetimeFigureOut">
              <a:rPr lang="en-US" smtClean="0"/>
              <a:t>6/26/19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0360-AA1D-F344-8413-DE88148962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0494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7016B-E9A1-B541-AFB3-98F8AAD19869}" type="datetimeFigureOut">
              <a:rPr lang="en-US" smtClean="0"/>
              <a:t>6/26/19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0360-AA1D-F344-8413-DE88148962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822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7016B-E9A1-B541-AFB3-98F8AAD19869}" type="datetimeFigureOut">
              <a:rPr lang="en-US" smtClean="0"/>
              <a:t>6/26/19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0360-AA1D-F344-8413-DE88148962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16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7016B-E9A1-B541-AFB3-98F8AAD19869}" type="datetimeFigureOut">
              <a:rPr lang="en-US" smtClean="0"/>
              <a:t>6/26/19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140360-AA1D-F344-8413-DE88148962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723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3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Relationship Id="rId3" Type="http://schemas.openxmlformats.org/officeDocument/2006/relationships/image" Target="../media/image49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3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6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pn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9.pn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0.pn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1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2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3.pn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4.pn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5.pn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6.pn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8.pn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9.png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2.8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Algebra of Functions!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78161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So remember last week when I said “this is calculus</a:t>
            </a:r>
            <a:r>
              <a:rPr lang="mr-IN" dirty="0" smtClean="0"/>
              <a:t>…</a:t>
            </a:r>
            <a:r>
              <a:rPr lang="en-US" dirty="0" smtClean="0"/>
              <a:t>?” Well</a:t>
            </a:r>
            <a:r>
              <a:rPr lang="mr-IN" dirty="0" smtClean="0"/>
              <a:t>…</a:t>
            </a:r>
            <a:endParaRPr lang="en-US" dirty="0"/>
          </a:p>
        </p:txBody>
      </p:sp>
      <p:pic>
        <p:nvPicPr>
          <p:cNvPr id="4" name="Content Placeholder 3" descr="Screen Shot 2019-06-25 at 12.10.5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04" b="-250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016140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25 at 12.11.0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990" b="-599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298385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5 at 12.11.2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84" r="-248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007504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25 at 12.11.3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667" b="-56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186548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5 at 12.11.4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399" r="-1339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459392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5 at 12.11.5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6886" b="-10688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727308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6" name="Content Placeholder 5" descr="Screen Shot 2019-06-25 at 12.12.2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171" r="-1717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173241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5 at 12.12.4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912" r="-69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843594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3" name="Content Placeholder 2" descr="Screen Shot 2019-06-25 at 12.12.5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2493" b="-524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936341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5 at 12.13.0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192" r="-81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110922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5 at 12.02.21 AM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0798" r="-80798" b="12458"/>
          <a:stretch/>
        </p:blipFill>
        <p:spPr>
          <a:xfrm>
            <a:off x="-331107" y="1600201"/>
            <a:ext cx="9806430" cy="4721276"/>
          </a:xfrm>
        </p:spPr>
      </p:pic>
    </p:spTree>
    <p:extLst>
      <p:ext uri="{BB962C8B-B14F-4D97-AF65-F5344CB8AC3E}">
        <p14:creationId xmlns:p14="http://schemas.microsoft.com/office/powerpoint/2010/main" val="25993990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3" name="Content Placeholder 2" descr="Screen Shot 2019-06-25 at 12.13.1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950" b="-595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630739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3" name="Content Placeholder 2" descr="Screen Shot 2019-06-25 at 12.13.3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0830" b="-1308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237590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5 at 12.13.3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455" r="-3145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799401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3" name="Content Placeholder 2" descr="Screen Shot 2019-06-25 at 12.14.1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4988" b="-1149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756391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5 at 12.14.2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0287" b="-5028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471655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3" name="Content Placeholder 2" descr="Screen Shot 2019-06-25 at 12.14.5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44" b="-1744"/>
          <a:stretch>
            <a:fillRect/>
          </a:stretch>
        </p:blipFill>
        <p:spPr/>
      </p:pic>
      <p:pic>
        <p:nvPicPr>
          <p:cNvPr id="4" name="Picture 3" descr="Screen Shot 2019-06-25 at 12.15.06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1276" y="2801259"/>
            <a:ext cx="4101816" cy="4056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2662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5 at 12.15.1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541" r="-2254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239638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5 at 12.04.3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155" r="-3015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86537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3.1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Quadratic Functions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84592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7 at 12.43.1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425" r="-642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08197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u="sng" dirty="0" smtClean="0">
                <a:solidFill>
                  <a:srgbClr val="FF0000"/>
                </a:solidFill>
              </a:rPr>
              <a:t>Important</a:t>
            </a:r>
            <a:r>
              <a:rPr lang="en-US" dirty="0" smtClean="0"/>
              <a:t> Rules and Notation!</a:t>
            </a:r>
            <a:endParaRPr lang="en-US" dirty="0"/>
          </a:p>
        </p:txBody>
      </p:sp>
      <p:pic>
        <p:nvPicPr>
          <p:cNvPr id="4" name="Content Placeholder 3" descr="Screen Shot 2019-06-25 at 12.08.5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129" b="-1412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9470264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27 at 12.43.3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208" r="-1620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0951791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Solution(pt.1)</a:t>
            </a:r>
            <a:endParaRPr lang="en-US" dirty="0"/>
          </a:p>
        </p:txBody>
      </p:sp>
      <p:pic>
        <p:nvPicPr>
          <p:cNvPr id="4" name="Content Placeholder 3" descr="Screen Shot 2019-06-27 at 12.43.4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112" r="-121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632083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Solution(pt.2)</a:t>
            </a:r>
            <a:endParaRPr lang="en-US" dirty="0"/>
          </a:p>
        </p:txBody>
      </p:sp>
      <p:pic>
        <p:nvPicPr>
          <p:cNvPr id="4" name="Content Placeholder 3" descr="Screen Shot 2019-06-27 at 12.43.5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400" r="-304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1370686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27 at 12.44.4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858" r="-2285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5849533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Solution(pt.1)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64204" y="1144984"/>
            <a:ext cx="5854577" cy="5713016"/>
          </a:xfrm>
        </p:spPr>
      </p:pic>
    </p:spTree>
    <p:extLst>
      <p:ext uri="{BB962C8B-B14F-4D97-AF65-F5344CB8AC3E}">
        <p14:creationId xmlns:p14="http://schemas.microsoft.com/office/powerpoint/2010/main" val="62348185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Solution(pt.2)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19170" y="1600200"/>
            <a:ext cx="3505659" cy="4525963"/>
          </a:xfrm>
        </p:spPr>
      </p:pic>
    </p:spTree>
    <p:extLst>
      <p:ext uri="{BB962C8B-B14F-4D97-AF65-F5344CB8AC3E}">
        <p14:creationId xmlns:p14="http://schemas.microsoft.com/office/powerpoint/2010/main" val="62524785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Derivation of Vertex Form</a:t>
            </a:r>
            <a:endParaRPr lang="en-US" dirty="0"/>
          </a:p>
        </p:txBody>
      </p:sp>
      <p:pic>
        <p:nvPicPr>
          <p:cNvPr id="4" name="Content Placeholder 3" descr="Screen Shot 2019-06-27 at 12.46.1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144" r="-2614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4117179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7 at 12.46.2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7045" b="-9704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6382924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27 at 12.46.4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234" r="-2223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8598122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1)</a:t>
            </a:r>
            <a:endParaRPr lang="en-US" dirty="0"/>
          </a:p>
        </p:txBody>
      </p:sp>
      <p:pic>
        <p:nvPicPr>
          <p:cNvPr id="4" name="Content Placeholder 3" descr="Screen Shot 2019-06-27 at 12.47.0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694" r="-206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045115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25 at 12.09.1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8242" b="-6824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3045800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2)</a:t>
            </a:r>
            <a:endParaRPr lang="en-US" dirty="0"/>
          </a:p>
        </p:txBody>
      </p:sp>
      <p:pic>
        <p:nvPicPr>
          <p:cNvPr id="4" name="Content Placeholder 3" descr="Screen Shot 2019-06-27 at 12.47.2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2905" r="-8290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9047584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7 at 12.47.3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0874" b="-6087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5403438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27 at 12.47.5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8439" b="-2843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512739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1)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43428" y="1600200"/>
            <a:ext cx="6257143" cy="4525963"/>
          </a:xfrm>
        </p:spPr>
      </p:pic>
    </p:spTree>
    <p:extLst>
      <p:ext uri="{BB962C8B-B14F-4D97-AF65-F5344CB8AC3E}">
        <p14:creationId xmlns:p14="http://schemas.microsoft.com/office/powerpoint/2010/main" val="151912557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2)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744" y="1600200"/>
            <a:ext cx="4998511" cy="4525963"/>
          </a:xfrm>
        </p:spPr>
      </p:pic>
    </p:spTree>
    <p:extLst>
      <p:ext uri="{BB962C8B-B14F-4D97-AF65-F5344CB8AC3E}">
        <p14:creationId xmlns:p14="http://schemas.microsoft.com/office/powerpoint/2010/main" val="44855491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6" name="Content Placeholder 5" descr="Screen Shot 2019-06-27 at 12.49.3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2773" b="-3277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6368824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1)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5811" y="1167940"/>
            <a:ext cx="5717726" cy="5690060"/>
          </a:xfrm>
        </p:spPr>
      </p:pic>
    </p:spTree>
    <p:extLst>
      <p:ext uri="{BB962C8B-B14F-4D97-AF65-F5344CB8AC3E}">
        <p14:creationId xmlns:p14="http://schemas.microsoft.com/office/powerpoint/2010/main" val="154150287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</a:t>
            </a:r>
            <a:r>
              <a:rPr lang="en-US" dirty="0" smtClean="0"/>
              <a:t>3.2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Introduction to Polynomials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04542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7 at 1.14.2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3266" b="-6326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731745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7 at 1.14.4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3025" b="-4302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943673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5 at 12.09.1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2559" b="-6255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1452344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Screen Shot 2019-06-27 at 1.15.3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2784" r="-52784"/>
          <a:stretch>
            <a:fillRect/>
          </a:stretch>
        </p:blipFill>
        <p:spPr>
          <a:xfrm>
            <a:off x="2115367" y="1256740"/>
            <a:ext cx="9783590" cy="5380598"/>
          </a:xfrm>
        </p:spPr>
      </p:pic>
      <p:pic>
        <p:nvPicPr>
          <p:cNvPr id="5" name="Picture 4" descr="Screen Shot 2019-06-27 at 1.15.43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417638"/>
            <a:ext cx="4875006" cy="5177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56244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7 at 1.16.1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851" b="-1385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9366035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7 at 1.16.3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683" r="-66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6963113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27 at 1.16.5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7525" b="-2752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6554448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Solutions</a:t>
            </a:r>
            <a:endParaRPr lang="en-US" dirty="0"/>
          </a:p>
        </p:txBody>
      </p:sp>
      <p:pic>
        <p:nvPicPr>
          <p:cNvPr id="4" name="Content Placeholder 3" descr="Screen Shot 2019-06-27 at 1.17.0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683" r="-396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8617496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27 at 1.17.2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7679" b="-10767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3849902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7 at 1.17.3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2341" b="-3234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6358822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on your own</a:t>
            </a:r>
            <a:endParaRPr lang="en-US" dirty="0"/>
          </a:p>
        </p:txBody>
      </p:sp>
      <p:pic>
        <p:nvPicPr>
          <p:cNvPr id="4" name="Content Placeholder 3" descr="Screen Shot 2019-06-27 at 1.17.4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2456" b="-11245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3653650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7 at 1.17.5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823" r="-1182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6973338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7 at 1.18.1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5267" b="-452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354027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25 at 12.09.3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4835" b="-2483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4233427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27 at 1.18.3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542" b="-1754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9790865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7 at 1.18.5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65" r="-186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6934551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2)</a:t>
            </a:r>
            <a:endParaRPr lang="en-US" dirty="0"/>
          </a:p>
        </p:txBody>
      </p:sp>
      <p:pic>
        <p:nvPicPr>
          <p:cNvPr id="4" name="Content Placeholder 3" descr="Screen Shot 2019-06-27 at 1.19.0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634" r="-863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9342171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7 at 1.19.1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921" b="-69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1529237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7 at 1.19.2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1648" b="-11164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005383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27 at 1.20.1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0690" b="-10069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8283497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7 at 1.20.2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41" b="-194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3382708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7 at 1.21.1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3469" b="-14346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9113800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7 at 1.21.4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644" b="-564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4718485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7 at 1.21.5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577" r="-857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417289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5 at 12.09.4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468" r="-64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5494928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27 at 1.22.1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7490" b="-8749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2002602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1)</a:t>
            </a:r>
            <a:endParaRPr lang="en-US" dirty="0"/>
          </a:p>
        </p:txBody>
      </p:sp>
      <p:pic>
        <p:nvPicPr>
          <p:cNvPr id="4" name="Content Placeholder 3" descr="Screen Shot 2019-06-27 at 1.22.39 AM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060" r="-20060" b="2317"/>
          <a:stretch/>
        </p:blipFill>
        <p:spPr>
          <a:xfrm>
            <a:off x="457200" y="1600201"/>
            <a:ext cx="8229600" cy="4421094"/>
          </a:xfrm>
        </p:spPr>
      </p:pic>
    </p:spTree>
    <p:extLst>
      <p:ext uri="{BB962C8B-B14F-4D97-AF65-F5344CB8AC3E}">
        <p14:creationId xmlns:p14="http://schemas.microsoft.com/office/powerpoint/2010/main" val="33113631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2)</a:t>
            </a:r>
            <a:endParaRPr lang="en-US" dirty="0"/>
          </a:p>
        </p:txBody>
      </p:sp>
      <p:pic>
        <p:nvPicPr>
          <p:cNvPr id="4" name="Content Placeholder 3" descr="Screen Shot 2019-06-27 at 1.23.0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484" r="-1248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14354322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3)</a:t>
            </a:r>
            <a:endParaRPr lang="en-US" dirty="0"/>
          </a:p>
        </p:txBody>
      </p:sp>
      <p:pic>
        <p:nvPicPr>
          <p:cNvPr id="4" name="Content Placeholder 3" descr="Screen Shot 2019-06-27 at 1.23.1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6372" r="-6637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99523556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27 at 1.24.2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7721" b="-777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7024215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</a:t>
            </a:r>
            <a:r>
              <a:rPr lang="en-US" dirty="0"/>
              <a:t>1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4" name="Content Placeholder 3" descr="Screen Shot 2019-06-27 at 1.24.4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451" r="-1645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3310622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</a:t>
            </a:r>
            <a:r>
              <a:rPr lang="en-US" dirty="0"/>
              <a:t>2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4" name="Content Placeholder 3" descr="Screen Shot 2019-06-27 at 1.24.5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518" b="-1851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9242179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3)</a:t>
            </a:r>
            <a:endParaRPr lang="en-US" dirty="0"/>
          </a:p>
        </p:txBody>
      </p:sp>
      <p:pic>
        <p:nvPicPr>
          <p:cNvPr id="4" name="Content Placeholder 3" descr="Screen Shot 2019-06-27 at 1.25.1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270" r="-1027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25947225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</a:t>
            </a:r>
            <a:r>
              <a:rPr lang="en-US" dirty="0" smtClean="0"/>
              <a:t>3.3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Division of Polynomials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88857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27 at 2.19.3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0885" b="-9088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299102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25 at 12.09.5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700" b="-117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24039411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1)</a:t>
            </a:r>
            <a:endParaRPr lang="en-US" dirty="0"/>
          </a:p>
        </p:txBody>
      </p:sp>
      <p:pic>
        <p:nvPicPr>
          <p:cNvPr id="4" name="Content Placeholder 3" descr="Screen Shot 2019-06-27 at 2.19.5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914" r="-1691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4884365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2)</a:t>
            </a:r>
            <a:endParaRPr lang="en-US" dirty="0"/>
          </a:p>
        </p:txBody>
      </p:sp>
      <p:pic>
        <p:nvPicPr>
          <p:cNvPr id="4" name="Content Placeholder 3" descr="Screen Shot 2019-06-27 at 2.20.2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267" r="-372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3298632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3)</a:t>
            </a:r>
            <a:endParaRPr lang="en-US" dirty="0"/>
          </a:p>
        </p:txBody>
      </p:sp>
      <p:pic>
        <p:nvPicPr>
          <p:cNvPr id="4" name="Content Placeholder 3" descr="Screen Shot 2019-06-27 at 2.20.3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6440" b="-2644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774871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5 at 12.10.0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730" r="-207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576620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</TotalTime>
  <Words>267</Words>
  <Application>Microsoft Macintosh PowerPoint</Application>
  <PresentationFormat>On-screen Show (4:3)</PresentationFormat>
  <Paragraphs>69</Paragraphs>
  <Slides>82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82</vt:i4>
      </vt:variant>
    </vt:vector>
  </HeadingPairs>
  <TitlesOfParts>
    <vt:vector size="83" baseType="lpstr">
      <vt:lpstr>Office Theme</vt:lpstr>
      <vt:lpstr>Chapter 2.8</vt:lpstr>
      <vt:lpstr>PowerPoint Presentation</vt:lpstr>
      <vt:lpstr>Important Rules and Notation!</vt:lpstr>
      <vt:lpstr>Try as a Class</vt:lpstr>
      <vt:lpstr>Solution</vt:lpstr>
      <vt:lpstr>Try as a Class</vt:lpstr>
      <vt:lpstr>Solution</vt:lpstr>
      <vt:lpstr>Try as a Class</vt:lpstr>
      <vt:lpstr>Solution</vt:lpstr>
      <vt:lpstr>So remember last week when I said “this is calculus…?” Well…</vt:lpstr>
      <vt:lpstr>Try as a Class</vt:lpstr>
      <vt:lpstr>Solution</vt:lpstr>
      <vt:lpstr>Try as a Class</vt:lpstr>
      <vt:lpstr>Solution</vt:lpstr>
      <vt:lpstr>PowerPoint Presentation</vt:lpstr>
      <vt:lpstr>Try as a Class</vt:lpstr>
      <vt:lpstr>Solution</vt:lpstr>
      <vt:lpstr>Try as a Class</vt:lpstr>
      <vt:lpstr>Solution</vt:lpstr>
      <vt:lpstr>Example</vt:lpstr>
      <vt:lpstr>Try as a Class</vt:lpstr>
      <vt:lpstr>Solution</vt:lpstr>
      <vt:lpstr>Try as a Class</vt:lpstr>
      <vt:lpstr>Solution</vt:lpstr>
      <vt:lpstr>Try as a Class</vt:lpstr>
      <vt:lpstr>Solution</vt:lpstr>
      <vt:lpstr>PowerPoint Presentation</vt:lpstr>
      <vt:lpstr>Chapter 3.1</vt:lpstr>
      <vt:lpstr>PowerPoint Presentation</vt:lpstr>
      <vt:lpstr>Try as a Class</vt:lpstr>
      <vt:lpstr>Solution(pt.1)</vt:lpstr>
      <vt:lpstr>Solution(pt.2)</vt:lpstr>
      <vt:lpstr>Try as a Class</vt:lpstr>
      <vt:lpstr>Solution(pt.1)</vt:lpstr>
      <vt:lpstr>Solution(pt.2)</vt:lpstr>
      <vt:lpstr>Derivation of Vertex Form</vt:lpstr>
      <vt:lpstr>PowerPoint Presentation</vt:lpstr>
      <vt:lpstr>Try as a Class</vt:lpstr>
      <vt:lpstr>Solution(pt. 1)</vt:lpstr>
      <vt:lpstr>Solution(pt. 2)</vt:lpstr>
      <vt:lpstr>PowerPoint Presentation</vt:lpstr>
      <vt:lpstr>Try as a Class</vt:lpstr>
      <vt:lpstr>Solution(pt. 1)</vt:lpstr>
      <vt:lpstr>Solution(pt. 2)</vt:lpstr>
      <vt:lpstr>Try as a Class</vt:lpstr>
      <vt:lpstr>Solution(pt. 1)</vt:lpstr>
      <vt:lpstr>Chapter 3.2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Try as a Class</vt:lpstr>
      <vt:lpstr>Solutions</vt:lpstr>
      <vt:lpstr>Try as a Class</vt:lpstr>
      <vt:lpstr>Solution</vt:lpstr>
      <vt:lpstr>Try on your own</vt:lpstr>
      <vt:lpstr>Solution</vt:lpstr>
      <vt:lpstr>PowerPoint Presentation</vt:lpstr>
      <vt:lpstr>Try as a Class</vt:lpstr>
      <vt:lpstr>Solution</vt:lpstr>
      <vt:lpstr>Solution(pt. 2)</vt:lpstr>
      <vt:lpstr>PowerPoint Presentation</vt:lpstr>
      <vt:lpstr>PowerPoint Presentation</vt:lpstr>
      <vt:lpstr>Try as a Class</vt:lpstr>
      <vt:lpstr>Solution</vt:lpstr>
      <vt:lpstr>PowerPoint Presentation</vt:lpstr>
      <vt:lpstr>PowerPoint Presentation</vt:lpstr>
      <vt:lpstr>PowerPoint Presentation</vt:lpstr>
      <vt:lpstr>Try as a Class</vt:lpstr>
      <vt:lpstr>Solution(pt. 1)</vt:lpstr>
      <vt:lpstr>Solution(pt. 2)</vt:lpstr>
      <vt:lpstr>Solution(pt. 3)</vt:lpstr>
      <vt:lpstr>Try as a Class</vt:lpstr>
      <vt:lpstr>Solution(pt. 1)</vt:lpstr>
      <vt:lpstr>Solution(pt. 2)</vt:lpstr>
      <vt:lpstr>Solution(pt. 3)</vt:lpstr>
      <vt:lpstr>Chapter 3.3</vt:lpstr>
      <vt:lpstr>Try as a Class</vt:lpstr>
      <vt:lpstr>Solution(pt. 1)</vt:lpstr>
      <vt:lpstr>Solution(pt. 2)</vt:lpstr>
      <vt:lpstr>Solution(pt. 3)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2.8</dc:title>
  <dc:creator>Mathew Tucker</dc:creator>
  <cp:lastModifiedBy>Mathew Tucker</cp:lastModifiedBy>
  <cp:revision>10</cp:revision>
  <dcterms:created xsi:type="dcterms:W3CDTF">2019-06-26T23:48:11Z</dcterms:created>
  <dcterms:modified xsi:type="dcterms:W3CDTF">2019-06-27T07:22:14Z</dcterms:modified>
</cp:coreProperties>
</file>