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8" r:id="rId39"/>
    <p:sldId id="296" r:id="rId40"/>
    <p:sldId id="297" r:id="rId41"/>
    <p:sldId id="294" r:id="rId42"/>
    <p:sldId id="295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6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78" r:id="rId98"/>
    <p:sldId id="352" r:id="rId99"/>
    <p:sldId id="361" r:id="rId100"/>
    <p:sldId id="362" r:id="rId101"/>
    <p:sldId id="363" r:id="rId102"/>
    <p:sldId id="364" r:id="rId103"/>
    <p:sldId id="365" r:id="rId104"/>
    <p:sldId id="366" r:id="rId105"/>
    <p:sldId id="367" r:id="rId106"/>
    <p:sldId id="368" r:id="rId107"/>
    <p:sldId id="369" r:id="rId108"/>
    <p:sldId id="370" r:id="rId109"/>
    <p:sldId id="371" r:id="rId110"/>
    <p:sldId id="372" r:id="rId111"/>
    <p:sldId id="373" r:id="rId112"/>
    <p:sldId id="374" r:id="rId113"/>
    <p:sldId id="375" r:id="rId114"/>
    <p:sldId id="376" r:id="rId115"/>
    <p:sldId id="377" r:id="rId116"/>
    <p:sldId id="353" r:id="rId117"/>
    <p:sldId id="354" r:id="rId118"/>
    <p:sldId id="355" r:id="rId119"/>
    <p:sldId id="356" r:id="rId1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5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printerSettings" Target="printerSettings/printerSettings1.bin"/><Relationship Id="rId122" Type="http://schemas.openxmlformats.org/officeDocument/2006/relationships/presProps" Target="presProps.xml"/><Relationship Id="rId123" Type="http://schemas.openxmlformats.org/officeDocument/2006/relationships/viewProps" Target="viewProps.xml"/><Relationship Id="rId124" Type="http://schemas.openxmlformats.org/officeDocument/2006/relationships/theme" Target="theme/theme1.xml"/><Relationship Id="rId125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086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03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008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77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451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402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7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589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7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16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53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24D9C-5A03-7245-BF17-535A172D83B8}" type="datetimeFigureOut">
              <a:rPr lang="en-US" smtClean="0"/>
              <a:t>7/7/19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9735A-0C28-DA4B-9F5F-8BB9D90510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354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3.2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Introduction to Polynomials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308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7 at 1.17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341" b="-323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11721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7-09 at 1.38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1759" b="-1717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43418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pic>
        <p:nvPicPr>
          <p:cNvPr id="4" name="Content Placeholder 3" descr="Screen Shot 2019-07-09 at 1.38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916" r="-269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15184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7-09 at 1.40.0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7486" b="-1574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877137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9 at 1.40.1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16" r="-157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2215311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9 at 1.40.2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63" b="-2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5880091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7-09 at 1.40.4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605" r="-316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075052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9 at 1.40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920" r="-309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098302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9 at 1.41.0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4984" b="-1749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981589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7-09 at 1.41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626" b="-71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5265771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Solution(Pt1)</a:t>
            </a:r>
            <a:endParaRPr lang="en-US" dirty="0"/>
          </a:p>
        </p:txBody>
      </p:sp>
      <p:pic>
        <p:nvPicPr>
          <p:cNvPr id="4" name="Content Placeholder 3" descr="Screen Shot 2019-07-09 at 1.41.4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692" r="-436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2807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6-27 at 1.17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2456" b="-1124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6427700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Solution(Pt2)</a:t>
            </a:r>
            <a:endParaRPr lang="en-US" dirty="0"/>
          </a:p>
        </p:txBody>
      </p:sp>
      <p:pic>
        <p:nvPicPr>
          <p:cNvPr id="4" name="Content Placeholder 3" descr="Screen Shot 2019-07-09 at 1.42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90" r="-36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721603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7-09 at 1.42.4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535" b="-725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4994632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(Pt.1)</a:t>
            </a:r>
            <a:endParaRPr lang="en-US" dirty="0"/>
          </a:p>
        </p:txBody>
      </p:sp>
      <p:pic>
        <p:nvPicPr>
          <p:cNvPr id="4" name="Content Placeholder 3" descr="Screen Shot 2019-07-09 at 1.42.5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548" r="-375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988041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(Pt.2)</a:t>
            </a:r>
            <a:endParaRPr lang="en-US" dirty="0"/>
          </a:p>
        </p:txBody>
      </p:sp>
      <p:pic>
        <p:nvPicPr>
          <p:cNvPr id="4" name="Content Placeholder 3" descr="Screen Shot 2019-07-09 at 1.43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62" r="-21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728893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7-09 at 1.43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258" r="-1032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2356745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9 at 1.43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959" r="-569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5190881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7-09 at 1.44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793" b="-1077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7744769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(Pt.1)</a:t>
            </a:r>
            <a:endParaRPr lang="en-US" dirty="0"/>
          </a:p>
        </p:txBody>
      </p:sp>
      <p:pic>
        <p:nvPicPr>
          <p:cNvPr id="4" name="Content Placeholder 3" descr="Screen Shot 2019-07-09 at 1.44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292" b="-182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7993430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(Pt.2)</a:t>
            </a:r>
            <a:endParaRPr lang="en-US" dirty="0"/>
          </a:p>
        </p:txBody>
      </p:sp>
      <p:pic>
        <p:nvPicPr>
          <p:cNvPr id="4" name="Content Placeholder 3" descr="Screen Shot 2019-07-09 at 1.44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351" r="-173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845658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(Pt.3)</a:t>
            </a:r>
            <a:endParaRPr lang="en-US" dirty="0"/>
          </a:p>
        </p:txBody>
      </p:sp>
      <p:pic>
        <p:nvPicPr>
          <p:cNvPr id="4" name="Content Placeholder 3" descr="Screen Shot 2019-07-09 at 1.45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87" b="-86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6187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7 at 1.17.5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23" r="-118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3053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8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267" b="-452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3097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18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542" b="-175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74770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7 at 1.18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5" r="-18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37091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6-27 at 1.19.0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634" r="-86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80173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9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21" b="-69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319827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9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648" b="-1116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29779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20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0690" b="-1006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482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4.2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266" b="-632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2216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7 at 1.20.2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41" b="-19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6472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21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469" b="-1434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6061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21.4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44" b="-56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83338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21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77" r="-85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158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22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7490" b="-874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784648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6-27 at 1.22.39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60" r="-20060" b="2317"/>
          <a:stretch/>
        </p:blipFill>
        <p:spPr>
          <a:xfrm>
            <a:off x="457200" y="1600201"/>
            <a:ext cx="8229600" cy="4421094"/>
          </a:xfrm>
        </p:spPr>
      </p:pic>
    </p:spTree>
    <p:extLst>
      <p:ext uri="{BB962C8B-B14F-4D97-AF65-F5344CB8AC3E}">
        <p14:creationId xmlns:p14="http://schemas.microsoft.com/office/powerpoint/2010/main" val="42732857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6-27 at 1.23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84" r="-124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896161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3)</a:t>
            </a:r>
            <a:endParaRPr lang="en-US" dirty="0"/>
          </a:p>
        </p:txBody>
      </p:sp>
      <p:pic>
        <p:nvPicPr>
          <p:cNvPr id="4" name="Content Placeholder 3" descr="Screen Shot 2019-06-27 at 1.23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372" r="-663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70548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24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721" b="-777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1383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</a:t>
            </a:r>
            <a:r>
              <a:rPr lang="en-US" dirty="0"/>
              <a:t>1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Content Placeholder 3" descr="Screen Shot 2019-06-27 at 1.24.4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451" r="-164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63485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4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025" b="-430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796924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</a:t>
            </a:r>
            <a:r>
              <a:rPr lang="en-US" dirty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Content Placeholder 3" descr="Screen Shot 2019-06-27 at 1.24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18" b="-185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08633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3)</a:t>
            </a:r>
            <a:endParaRPr lang="en-US" dirty="0"/>
          </a:p>
        </p:txBody>
      </p:sp>
      <p:pic>
        <p:nvPicPr>
          <p:cNvPr id="4" name="Content Placeholder 3" descr="Screen Shot 2019-06-27 at 1.25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70" r="-102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587921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3.3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Division of Polynomials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288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2.19.3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0885" b="-908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834200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6-27 at 2.19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14" r="-169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63012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6-27 at 2.20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267" r="-372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416013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3)</a:t>
            </a:r>
            <a:endParaRPr lang="en-US" dirty="0"/>
          </a:p>
        </p:txBody>
      </p:sp>
      <p:pic>
        <p:nvPicPr>
          <p:cNvPr id="4" name="Content Placeholder 3" descr="Screen Shot 2019-06-27 at 2.20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440" b="-264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88941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Anatomy of Division</a:t>
            </a:r>
            <a:endParaRPr lang="en-US" dirty="0"/>
          </a:p>
        </p:txBody>
      </p:sp>
      <p:pic>
        <p:nvPicPr>
          <p:cNvPr id="4" name="Content Placeholder 3" descr="Screen Shot 2019-07-08 at 8.26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3033" b="-1030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23873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check your answer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(</a:t>
            </a:r>
            <a:r>
              <a:rPr lang="en-US" dirty="0" smtClean="0"/>
              <a:t>Dividend) = (Quotient)(Divisor) + (Remainder)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7520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9.03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4147" b="-2341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68865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6-27 at 1.15.3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784" r="-52784"/>
          <a:stretch>
            <a:fillRect/>
          </a:stretch>
        </p:blipFill>
        <p:spPr>
          <a:xfrm>
            <a:off x="2115367" y="1256740"/>
            <a:ext cx="9783590" cy="5380598"/>
          </a:xfrm>
        </p:spPr>
      </p:pic>
      <p:pic>
        <p:nvPicPr>
          <p:cNvPr id="5" name="Picture 4" descr="Screen Shot 2019-06-27 at 1.15.43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17638"/>
            <a:ext cx="4875006" cy="5177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7668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8 at 9.03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062" r="-170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74069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QOTW</a:t>
            </a:r>
            <a:endParaRPr lang="en-US" dirty="0"/>
          </a:p>
        </p:txBody>
      </p:sp>
      <p:pic>
        <p:nvPicPr>
          <p:cNvPr id="4" name="Content Placeholder 3" descr="Screen Shot 2019-07-08 at 8.28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1647" b="-2316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34888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8 at 9.02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493" b="-434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20593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08 at 9.09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184" r="-281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4228999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Synthetic Division</a:t>
            </a:r>
            <a:endParaRPr lang="en-US" dirty="0"/>
          </a:p>
        </p:txBody>
      </p:sp>
      <p:pic>
        <p:nvPicPr>
          <p:cNvPr id="4" name="Content Placeholder 3" descr="Screen Shot 2019-07-08 at 9.10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213" b="-342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89401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Example(Pt1)</a:t>
            </a:r>
            <a:endParaRPr lang="en-US" dirty="0"/>
          </a:p>
        </p:txBody>
      </p:sp>
      <p:pic>
        <p:nvPicPr>
          <p:cNvPr id="4" name="Content Placeholder 3" descr="Screen Shot 2019-07-08 at 9.11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151" r="-361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69916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Example(Pt2)</a:t>
            </a:r>
            <a:endParaRPr lang="en-US" dirty="0"/>
          </a:p>
        </p:txBody>
      </p:sp>
      <p:pic>
        <p:nvPicPr>
          <p:cNvPr id="4" name="Content Placeholder 3" descr="Screen Shot 2019-07-08 at 9.11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244" b="-542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58969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9.13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1080" b="-2710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18365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8 at 9.13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82" r="-132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310281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Remainder Theorem</a:t>
            </a:r>
            <a:br>
              <a:rPr lang="en-US" dirty="0" smtClean="0"/>
            </a:br>
            <a:r>
              <a:rPr lang="en-US" dirty="0" smtClean="0"/>
              <a:t>(A COOL TRICK!!!!!!)</a:t>
            </a:r>
            <a:endParaRPr lang="en-US" dirty="0"/>
          </a:p>
        </p:txBody>
      </p:sp>
      <p:pic>
        <p:nvPicPr>
          <p:cNvPr id="4" name="Content Placeholder 3" descr="Screen Shot 2019-07-08 at 9.18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959" b="-509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55372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6.1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851" b="-138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536492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7-08 at 9.19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6059" b="-1260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8143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Try as a Class</a:t>
            </a:r>
            <a:br>
              <a:rPr lang="en-US" dirty="0" smtClean="0"/>
            </a:br>
            <a:r>
              <a:rPr lang="en-US" dirty="0" smtClean="0"/>
              <a:t>(Taking Volunteers for “f(-7)” )</a:t>
            </a:r>
            <a:endParaRPr lang="en-US" dirty="0"/>
          </a:p>
        </p:txBody>
      </p:sp>
      <p:pic>
        <p:nvPicPr>
          <p:cNvPr id="4" name="Content Placeholder 3" descr="Screen Shot 2019-07-08 at 9.20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116" b="-781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92275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8 at 9.20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41" r="-200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278181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But what if we let C be a complex number</a:t>
            </a:r>
            <a:r>
              <a:rPr lang="mr-IN" dirty="0" smtClean="0"/>
              <a:t>…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3197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9.44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511" b="-745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21116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8 at 9.44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193" r="-291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605140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Factor Theorem</a:t>
            </a:r>
            <a:br>
              <a:rPr lang="en-US" dirty="0" smtClean="0"/>
            </a:br>
            <a:r>
              <a:rPr lang="en-US" dirty="0" smtClean="0"/>
              <a:t>(A COOL TRICK!!!!!!)</a:t>
            </a:r>
            <a:endParaRPr lang="en-US" dirty="0"/>
          </a:p>
        </p:txBody>
      </p:sp>
      <p:pic>
        <p:nvPicPr>
          <p:cNvPr id="4" name="Content Placeholder 3" descr="Screen Shot 2019-07-08 at 9.46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227" b="-142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735747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9.48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416" b="-124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526395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9.49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437" b="-1494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24669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8 at 9.49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085" r="-280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15916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7 at 1.16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83" r="-66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48662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9.50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584" b="-1305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75478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8 at 9.51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59" r="-68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6691328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can you go the other way?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if I told you that a polynomial f(x), was 0 whenever x is 1, -32, and 9</a:t>
            </a:r>
            <a:r>
              <a:rPr lang="mr-IN" dirty="0" smtClean="0"/>
              <a:t>…</a:t>
            </a:r>
            <a:r>
              <a:rPr lang="en-US" dirty="0" smtClean="0"/>
              <a:t> Could you tell me what f(x) is?</a:t>
            </a:r>
          </a:p>
        </p:txBody>
      </p:sp>
    </p:spTree>
    <p:extLst>
      <p:ext uri="{BB962C8B-B14F-4D97-AF65-F5344CB8AC3E}">
        <p14:creationId xmlns:p14="http://schemas.microsoft.com/office/powerpoint/2010/main" val="408137182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9.51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4252" b="-1742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445134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8 at 9.51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668" b="-446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397620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3.4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51452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Zeros</a:t>
            </a:r>
            <a:endParaRPr lang="en-US" dirty="0"/>
          </a:p>
        </p:txBody>
      </p:sp>
      <p:pic>
        <p:nvPicPr>
          <p:cNvPr id="4" name="Content Placeholder 3" descr="Screen Shot 2019-07-08 at 10.38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88" b="-63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365433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0.40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254" b="-772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170230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08 at 10.41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6" r="-14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491143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10.41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2825" b="-1328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7409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16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525" b="-275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577491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Solution(Pt1)</a:t>
            </a:r>
            <a:endParaRPr lang="en-US" dirty="0"/>
          </a:p>
        </p:txBody>
      </p:sp>
      <p:pic>
        <p:nvPicPr>
          <p:cNvPr id="4" name="Content Placeholder 3" descr="Screen Shot 2019-07-08 at 10.41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225" r="-152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7830701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Solution(Pt2)</a:t>
            </a:r>
            <a:endParaRPr lang="en-US" dirty="0"/>
          </a:p>
        </p:txBody>
      </p:sp>
      <p:pic>
        <p:nvPicPr>
          <p:cNvPr id="4" name="Content Placeholder 3" descr="Screen Shot 2019-07-08 at 10.41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334" b="-153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2745479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pic>
        <p:nvPicPr>
          <p:cNvPr id="4" name="Content Placeholder 3" descr="Screen Shot 2019-07-08 at 11.00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298" b="-222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83647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11.01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5263" b="-2752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671608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Solution(Pt.1)</a:t>
            </a:r>
            <a:endParaRPr lang="en-US" dirty="0"/>
          </a:p>
        </p:txBody>
      </p:sp>
      <p:pic>
        <p:nvPicPr>
          <p:cNvPr id="4" name="Content Placeholder 3" descr="Screen Shot 2019-07-08 at 11.01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352" r="-193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5101363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Solution(Pt.2)</a:t>
            </a:r>
            <a:endParaRPr lang="en-US" dirty="0"/>
          </a:p>
        </p:txBody>
      </p:sp>
      <p:pic>
        <p:nvPicPr>
          <p:cNvPr id="4" name="Content Placeholder 3" descr="Screen Shot 2019-07-08 at 11.01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54" r="-115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3413814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pic>
        <p:nvPicPr>
          <p:cNvPr id="4" name="Content Placeholder 3" descr="Screen Shot 2019-07-08 at 11.02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736" r="-247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794032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08 at 11.03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844" r="-198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5542972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" name="Content Placeholder 3" descr="Screen Shot 2019-07-08 at 11.06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2970" b="-2529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948805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1.10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626" b="-85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04052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pic>
        <p:nvPicPr>
          <p:cNvPr id="4" name="Content Placeholder 3" descr="Screen Shot 2019-06-27 at 1.17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683" r="-396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602956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1.10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7802" b="-1578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271933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1.10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9030" b="-1790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627914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11.32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497" b="-484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7657184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Solution(Pt.1)</a:t>
            </a:r>
            <a:endParaRPr lang="en-US" dirty="0"/>
          </a:p>
        </p:txBody>
      </p:sp>
      <p:pic>
        <p:nvPicPr>
          <p:cNvPr id="4" name="Content Placeholder 3" descr="Screen Shot 2019-07-08 at 11.32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88" r="-225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546434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Solution(Pt.2)</a:t>
            </a:r>
            <a:endParaRPr lang="en-US" dirty="0"/>
          </a:p>
        </p:txBody>
      </p:sp>
      <p:pic>
        <p:nvPicPr>
          <p:cNvPr id="4" name="Content Placeholder 3" descr="Screen Shot 2019-07-08 at 11.32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465" b="-504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2260060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 own</a:t>
            </a:r>
            <a:endParaRPr lang="en-US" dirty="0"/>
          </a:p>
        </p:txBody>
      </p:sp>
      <p:pic>
        <p:nvPicPr>
          <p:cNvPr id="4" name="Content Placeholder 3" descr="Screen Shot 2019-07-08 at 11.36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1663" b="-1616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512987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08 at 11.36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853" r="-398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89722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1.37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90" b="-83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010199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11.42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986" b="-1479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7465852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Solution(Pt.1)</a:t>
            </a:r>
            <a:endParaRPr lang="en-US" dirty="0"/>
          </a:p>
        </p:txBody>
      </p:sp>
      <p:pic>
        <p:nvPicPr>
          <p:cNvPr id="4" name="Content Placeholder 3" descr="Screen Shot 2019-07-08 at 11.44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477" b="-124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1138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7 at 1.17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679" b="-1076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500136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THE BOOK! </a:t>
            </a:r>
            <a:r>
              <a:rPr lang="en-US" dirty="0" err="1" smtClean="0"/>
              <a:t>Pg</a:t>
            </a:r>
            <a:r>
              <a:rPr lang="en-US" dirty="0" smtClean="0"/>
              <a:t> 336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45104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Solution(Pt.3)</a:t>
            </a:r>
            <a:endParaRPr lang="en-US" dirty="0"/>
          </a:p>
        </p:txBody>
      </p:sp>
      <p:pic>
        <p:nvPicPr>
          <p:cNvPr id="4" name="Content Placeholder 3" descr="Screen Shot 2019-07-08 at 11.45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301" b="-223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845452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8 at 11.46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362" b="-473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784809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08 at 11.47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161" r="-23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4371537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08 at 11.47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3627" b="-2636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0446371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Solution(pt.1)</a:t>
            </a:r>
            <a:endParaRPr lang="en-US" dirty="0"/>
          </a:p>
        </p:txBody>
      </p:sp>
      <p:pic>
        <p:nvPicPr>
          <p:cNvPr id="4" name="Content Placeholder 3" descr="Screen Shot 2019-07-08 at 11.47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979" r="-199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025003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Solution(pt.2)</a:t>
            </a:r>
            <a:endParaRPr lang="en-US" dirty="0"/>
          </a:p>
        </p:txBody>
      </p:sp>
      <p:pic>
        <p:nvPicPr>
          <p:cNvPr id="4" name="Content Placeholder 3" descr="Screen Shot 2019-07-08 at 11.48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90" b="-70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6068568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3.6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12665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Screen Shot 2019-07-09 at 1.37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215" b="-742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444322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09 at 1.37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33" b="-125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7262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</TotalTime>
  <Words>412</Words>
  <Application>Microsoft Macintosh PowerPoint</Application>
  <PresentationFormat>On-screen Show (4:3)</PresentationFormat>
  <Paragraphs>103</Paragraphs>
  <Slides>119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119</vt:i4>
      </vt:variant>
    </vt:vector>
  </HeadingPairs>
  <TitlesOfParts>
    <vt:vector size="120" baseType="lpstr">
      <vt:lpstr>Office Theme</vt:lpstr>
      <vt:lpstr>Chapter 3.2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Try as a Class</vt:lpstr>
      <vt:lpstr>Solutions</vt:lpstr>
      <vt:lpstr>Try as a Class</vt:lpstr>
      <vt:lpstr>Solution</vt:lpstr>
      <vt:lpstr>Try on your own</vt:lpstr>
      <vt:lpstr>Solution</vt:lpstr>
      <vt:lpstr>PowerPoint Presentation</vt:lpstr>
      <vt:lpstr>Try as a Class</vt:lpstr>
      <vt:lpstr>Solution</vt:lpstr>
      <vt:lpstr>Solution(pt. 2)</vt:lpstr>
      <vt:lpstr>PowerPoint Presentation</vt:lpstr>
      <vt:lpstr>PowerPoint Presentation</vt:lpstr>
      <vt:lpstr>Try as a Class</vt:lpstr>
      <vt:lpstr>Solution</vt:lpstr>
      <vt:lpstr>PowerPoint Presentation</vt:lpstr>
      <vt:lpstr>PowerPoint Presentation</vt:lpstr>
      <vt:lpstr>PowerPoint Presentation</vt:lpstr>
      <vt:lpstr>Try as a Class</vt:lpstr>
      <vt:lpstr>Solution(pt. 1)</vt:lpstr>
      <vt:lpstr>Solution(pt. 2)</vt:lpstr>
      <vt:lpstr>Solution(pt. 3)</vt:lpstr>
      <vt:lpstr>Try as a Class</vt:lpstr>
      <vt:lpstr>Solution(pt. 1)</vt:lpstr>
      <vt:lpstr>Solution(pt. 2)</vt:lpstr>
      <vt:lpstr>Solution(pt. 3)</vt:lpstr>
      <vt:lpstr>Chapter 3.3</vt:lpstr>
      <vt:lpstr>Try as a Class</vt:lpstr>
      <vt:lpstr>Solution(pt. 1)</vt:lpstr>
      <vt:lpstr>Solution(pt. 2)</vt:lpstr>
      <vt:lpstr>Solution(pt. 3)</vt:lpstr>
      <vt:lpstr>The Anatomy of Division</vt:lpstr>
      <vt:lpstr>How to check your answer</vt:lpstr>
      <vt:lpstr>Try as a Class</vt:lpstr>
      <vt:lpstr>Solution</vt:lpstr>
      <vt:lpstr>QOTW</vt:lpstr>
      <vt:lpstr>Solution</vt:lpstr>
      <vt:lpstr>Example</vt:lpstr>
      <vt:lpstr>Synthetic Division</vt:lpstr>
      <vt:lpstr>Example(Pt1)</vt:lpstr>
      <vt:lpstr>Example(Pt2)</vt:lpstr>
      <vt:lpstr>Try as a Class</vt:lpstr>
      <vt:lpstr>Solution</vt:lpstr>
      <vt:lpstr>Remainder Theorem (A COOL TRICK!!!!!!)</vt:lpstr>
      <vt:lpstr>PowerPoint Presentation</vt:lpstr>
      <vt:lpstr>Try as a Class (Taking Volunteers for “f(-7)” )</vt:lpstr>
      <vt:lpstr>Solution</vt:lpstr>
      <vt:lpstr>PowerPoint Presentation</vt:lpstr>
      <vt:lpstr>Try as a Class</vt:lpstr>
      <vt:lpstr>Solution</vt:lpstr>
      <vt:lpstr>Factor Theorem (A COOL TRICK!!!!!!)</vt:lpstr>
      <vt:lpstr>PowerPoint Presentation</vt:lpstr>
      <vt:lpstr>Try as a Class</vt:lpstr>
      <vt:lpstr>Solution</vt:lpstr>
      <vt:lpstr>Try as a Class</vt:lpstr>
      <vt:lpstr>Solution</vt:lpstr>
      <vt:lpstr>But can you go the other way?</vt:lpstr>
      <vt:lpstr>Try as a Class</vt:lpstr>
      <vt:lpstr>Solution</vt:lpstr>
      <vt:lpstr>Chapter 3.4</vt:lpstr>
      <vt:lpstr>Zeros</vt:lpstr>
      <vt:lpstr>PowerPoint Presentation</vt:lpstr>
      <vt:lpstr>Example</vt:lpstr>
      <vt:lpstr>Try as a Class</vt:lpstr>
      <vt:lpstr>Solution(Pt1)</vt:lpstr>
      <vt:lpstr>Solution(Pt2)</vt:lpstr>
      <vt:lpstr>Practice</vt:lpstr>
      <vt:lpstr>Try as a Class</vt:lpstr>
      <vt:lpstr>Solution(Pt.1)</vt:lpstr>
      <vt:lpstr>Solution(Pt.2)</vt:lpstr>
      <vt:lpstr>Practice</vt:lpstr>
      <vt:lpstr>Example</vt:lpstr>
      <vt:lpstr>PowerPoint Presentation</vt:lpstr>
      <vt:lpstr>PowerPoint Presentation</vt:lpstr>
      <vt:lpstr>PowerPoint Presentation</vt:lpstr>
      <vt:lpstr>PowerPoint Presentation</vt:lpstr>
      <vt:lpstr>Try as a Class</vt:lpstr>
      <vt:lpstr>Solution(Pt.1)</vt:lpstr>
      <vt:lpstr>Solution(Pt.2)</vt:lpstr>
      <vt:lpstr>Try on you own</vt:lpstr>
      <vt:lpstr>Solution</vt:lpstr>
      <vt:lpstr>PowerPoint Presentation</vt:lpstr>
      <vt:lpstr>Try as a Class</vt:lpstr>
      <vt:lpstr>Solution(Pt.1)</vt:lpstr>
      <vt:lpstr>Solution(Pt.2)</vt:lpstr>
      <vt:lpstr>Solution(Pt.3)</vt:lpstr>
      <vt:lpstr>PowerPoint Presentation</vt:lpstr>
      <vt:lpstr>Example</vt:lpstr>
      <vt:lpstr>Try as a class</vt:lpstr>
      <vt:lpstr>Solution(pt.1)</vt:lpstr>
      <vt:lpstr>Solution(pt.2)</vt:lpstr>
      <vt:lpstr>Chapter 3.6</vt:lpstr>
      <vt:lpstr>PowerPoint Presentation</vt:lpstr>
      <vt:lpstr>PowerPoint Presentation</vt:lpstr>
      <vt:lpstr>Solve as a Class</vt:lpstr>
      <vt:lpstr>Solutions</vt:lpstr>
      <vt:lpstr>Solve as a Class</vt:lpstr>
      <vt:lpstr>Solution</vt:lpstr>
      <vt:lpstr>PowerPoint Presentation</vt:lpstr>
      <vt:lpstr>Try on your own</vt:lpstr>
      <vt:lpstr>Solution</vt:lpstr>
      <vt:lpstr>PowerPoint Presentation</vt:lpstr>
      <vt:lpstr>Try on your own</vt:lpstr>
      <vt:lpstr>Solution(Pt1)</vt:lpstr>
      <vt:lpstr>Solution(Pt2)</vt:lpstr>
      <vt:lpstr>Solve as a Class</vt:lpstr>
      <vt:lpstr>Solution (Pt.1)</vt:lpstr>
      <vt:lpstr>Solution (Pt.2)</vt:lpstr>
      <vt:lpstr>Solve as a Class</vt:lpstr>
      <vt:lpstr>Solution</vt:lpstr>
      <vt:lpstr>Solve as a Class</vt:lpstr>
      <vt:lpstr>Solution (Pt.1)</vt:lpstr>
      <vt:lpstr>Solution (Pt.2)</vt:lpstr>
      <vt:lpstr>Solution (Pt.3)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3.2</dc:title>
  <dc:creator>Mathew Tucker</dc:creator>
  <cp:lastModifiedBy>Mathew Tucker</cp:lastModifiedBy>
  <cp:revision>15</cp:revision>
  <dcterms:created xsi:type="dcterms:W3CDTF">2019-07-07T23:23:33Z</dcterms:created>
  <dcterms:modified xsi:type="dcterms:W3CDTF">2019-07-09T07:12:25Z</dcterms:modified>
</cp:coreProperties>
</file>