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32" r:id="rId68"/>
    <p:sldId id="323" r:id="rId69"/>
    <p:sldId id="324" r:id="rId70"/>
    <p:sldId id="325" r:id="rId71"/>
    <p:sldId id="326" r:id="rId72"/>
    <p:sldId id="333" r:id="rId73"/>
    <p:sldId id="327" r:id="rId74"/>
    <p:sldId id="334" r:id="rId75"/>
    <p:sldId id="335" r:id="rId76"/>
    <p:sldId id="336" r:id="rId77"/>
    <p:sldId id="337" r:id="rId78"/>
    <p:sldId id="338" r:id="rId79"/>
    <p:sldId id="339" r:id="rId80"/>
    <p:sldId id="340" r:id="rId81"/>
    <p:sldId id="341" r:id="rId82"/>
    <p:sldId id="342" r:id="rId83"/>
    <p:sldId id="343" r:id="rId84"/>
    <p:sldId id="344" r:id="rId85"/>
    <p:sldId id="345" r:id="rId86"/>
    <p:sldId id="346" r:id="rId87"/>
    <p:sldId id="347" r:id="rId88"/>
    <p:sldId id="348" r:id="rId89"/>
    <p:sldId id="349" r:id="rId90"/>
    <p:sldId id="350" r:id="rId91"/>
    <p:sldId id="351" r:id="rId92"/>
    <p:sldId id="352" r:id="rId9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6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printerSettings" Target="printerSettings/printerSettings1.bin"/><Relationship Id="rId95" Type="http://schemas.openxmlformats.org/officeDocument/2006/relationships/presProps" Target="presProps.xml"/><Relationship Id="rId96" Type="http://schemas.openxmlformats.org/officeDocument/2006/relationships/viewProps" Target="viewProps.xml"/><Relationship Id="rId97" Type="http://schemas.openxmlformats.org/officeDocument/2006/relationships/theme" Target="theme/theme1.xml"/><Relationship Id="rId98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13B7D-7FD7-7241-B1E3-B276BDA8928B}" type="datetimeFigureOut">
              <a:rPr lang="en-US" smtClean="0"/>
              <a:t>6/20/19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1B524-9A52-D245-A1B0-621009DB0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940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13B7D-7FD7-7241-B1E3-B276BDA8928B}" type="datetimeFigureOut">
              <a:rPr lang="en-US" smtClean="0"/>
              <a:t>6/20/19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1B524-9A52-D245-A1B0-621009DB0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307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13B7D-7FD7-7241-B1E3-B276BDA8928B}" type="datetimeFigureOut">
              <a:rPr lang="en-US" smtClean="0"/>
              <a:t>6/20/19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1B524-9A52-D245-A1B0-621009DB0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687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13B7D-7FD7-7241-B1E3-B276BDA8928B}" type="datetimeFigureOut">
              <a:rPr lang="en-US" smtClean="0"/>
              <a:t>6/20/19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1B524-9A52-D245-A1B0-621009DB0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59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13B7D-7FD7-7241-B1E3-B276BDA8928B}" type="datetimeFigureOut">
              <a:rPr lang="en-US" smtClean="0"/>
              <a:t>6/20/19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1B524-9A52-D245-A1B0-621009DB0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63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13B7D-7FD7-7241-B1E3-B276BDA8928B}" type="datetimeFigureOut">
              <a:rPr lang="en-US" smtClean="0"/>
              <a:t>6/20/19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1B524-9A52-D245-A1B0-621009DB0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229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13B7D-7FD7-7241-B1E3-B276BDA8928B}" type="datetimeFigureOut">
              <a:rPr lang="en-US" smtClean="0"/>
              <a:t>6/20/19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1B524-9A52-D245-A1B0-621009DB0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1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13B7D-7FD7-7241-B1E3-B276BDA8928B}" type="datetimeFigureOut">
              <a:rPr lang="en-US" smtClean="0"/>
              <a:t>6/20/19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1B524-9A52-D245-A1B0-621009DB0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77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13B7D-7FD7-7241-B1E3-B276BDA8928B}" type="datetimeFigureOut">
              <a:rPr lang="en-US" smtClean="0"/>
              <a:t>6/20/19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1B524-9A52-D245-A1B0-621009DB0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116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13B7D-7FD7-7241-B1E3-B276BDA8928B}" type="datetimeFigureOut">
              <a:rPr lang="en-US" smtClean="0"/>
              <a:t>6/20/19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1B524-9A52-D245-A1B0-621009DB0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314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13B7D-7FD7-7241-B1E3-B276BDA8928B}" type="datetimeFigureOut">
              <a:rPr lang="en-US" smtClean="0"/>
              <a:t>6/20/19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1B524-9A52-D245-A1B0-621009DB0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502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13B7D-7FD7-7241-B1E3-B276BDA8928B}" type="datetimeFigureOut">
              <a:rPr lang="en-US" smtClean="0"/>
              <a:t>6/20/19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1B524-9A52-D245-A1B0-621009DB0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968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2.2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Circles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3603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18 at 4.04.0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625" r="-226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13825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8 at 4.04.2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3729" b="-937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09381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4.04.3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249" b="-592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17416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2.3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Functions and Relations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1157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22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280" r="-332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526932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36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309" b="-803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96539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18 at 4.37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552" r="-335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0635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37.2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604" b="-1496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3566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37.3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1424" b="-1114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127536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6-18 at 4.37.5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529" b="-245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08364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01.3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3449" b="-1134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04946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38.0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97" b="-75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56006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38.3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6813" b="-1068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244552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38.2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340" r="-37340"/>
          <a:stretch>
            <a:fillRect/>
          </a:stretch>
        </p:blipFill>
        <p:spPr>
          <a:xfrm>
            <a:off x="457200" y="1043712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34118580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Content Placeholder 7" descr="Screen Shot 2019-06-18 at 4.39.02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363" t="5564" r="-18456" b="-5564"/>
          <a:stretch/>
        </p:blipFill>
        <p:spPr/>
      </p:pic>
    </p:spTree>
    <p:extLst>
      <p:ext uri="{BB962C8B-B14F-4D97-AF65-F5344CB8AC3E}">
        <p14:creationId xmlns:p14="http://schemas.microsoft.com/office/powerpoint/2010/main" val="18388701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8 at 4.39.3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646" r="-186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334358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39.4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024" r="-330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552228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THIS!!!!</a:t>
            </a:r>
            <a:endParaRPr lang="en-US" dirty="0"/>
          </a:p>
        </p:txBody>
      </p:sp>
      <p:pic>
        <p:nvPicPr>
          <p:cNvPr id="4" name="Content Placeholder 3" descr="Screen Shot 2019-06-18 at 4.40.0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5611" b="-1456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173910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18 at 4.40.2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915" r="-409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43387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8 at 4.40.3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340" b="-313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271999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4.40.5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783" b="-487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24334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01.4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504" r="-335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41343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41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874" b="-808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153190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6-18 at 4.41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3204" b="-1032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80568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4.41.2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119" b="-141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145364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exactly is domain and range?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0467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8 at 4.41.5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751" r="-109751"/>
          <a:stretch>
            <a:fillRect/>
          </a:stretch>
        </p:blipFill>
        <p:spPr>
          <a:xfrm>
            <a:off x="-228333" y="1586147"/>
            <a:ext cx="9585859" cy="5271853"/>
          </a:xfrm>
        </p:spPr>
      </p:pic>
    </p:spTree>
    <p:extLst>
      <p:ext uri="{BB962C8B-B14F-4D97-AF65-F5344CB8AC3E}">
        <p14:creationId xmlns:p14="http://schemas.microsoft.com/office/powerpoint/2010/main" val="1066489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4.42.0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136" r="-381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745705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42.1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9546" b="-795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550088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42.3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94" r="-7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99712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4.42.4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294" r="-272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87166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6-18 at 4.43.0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6373" r="-76373"/>
          <a:stretch>
            <a:fillRect/>
          </a:stretch>
        </p:blipFill>
        <p:spPr>
          <a:xfrm>
            <a:off x="0" y="1600200"/>
            <a:ext cx="9560306" cy="5257800"/>
          </a:xfrm>
        </p:spPr>
      </p:pic>
    </p:spTree>
    <p:extLst>
      <p:ext uri="{BB962C8B-B14F-4D97-AF65-F5344CB8AC3E}">
        <p14:creationId xmlns:p14="http://schemas.microsoft.com/office/powerpoint/2010/main" val="3439157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02.0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820" b="-598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519453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4.43.1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507" b="-145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3839457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2.4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Linear Equations in to Variables and Linear Functions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5129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0 at 2.49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384" b="-273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71271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0 at 2.50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91" r="-19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160309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2.50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645" r="-206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733266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2.50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13" b="-42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105150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Pro-Tip</a:t>
            </a:r>
            <a:endParaRPr lang="en-US" dirty="0"/>
          </a:p>
        </p:txBody>
      </p:sp>
      <p:pic>
        <p:nvPicPr>
          <p:cNvPr id="4" name="Content Placeholder 3" descr="Screen Shot 2019-06-20 at 2.50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7350" b="-1073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969793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SLOPE!</a:t>
            </a:r>
            <a:endParaRPr lang="en-US" dirty="0"/>
          </a:p>
        </p:txBody>
      </p:sp>
      <p:pic>
        <p:nvPicPr>
          <p:cNvPr id="4" name="Content Placeholder 3" descr="Screen Shot 2019-06-20 at 2.51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201" r="-202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999686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0 at 2.51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968" b="-399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858267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0 at 2.51.3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142" b="-221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67737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02.1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05" b="-139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189171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2.51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024" r="-280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597948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2.52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390" r="-233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2104687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 Own</a:t>
            </a:r>
            <a:endParaRPr lang="en-US" dirty="0"/>
          </a:p>
        </p:txBody>
      </p:sp>
      <p:pic>
        <p:nvPicPr>
          <p:cNvPr id="4" name="Content Placeholder 3" descr="Screen Shot 2019-06-20 at 2.52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940" r="-399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7466919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0 at 2.52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483" b="-274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4666340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Derivation of the Slope-Intercept Form</a:t>
            </a:r>
            <a:endParaRPr lang="en-US" dirty="0"/>
          </a:p>
        </p:txBody>
      </p:sp>
      <p:pic>
        <p:nvPicPr>
          <p:cNvPr id="4" name="Content Placeholder 3" descr="Screen Shot 2019-06-20 at 2.53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493" b="-504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6152724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0 at 2.54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320" b="-283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4990358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0 at 2.54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509" b="-175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013416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2.54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598" r="-95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6018926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0 at 2.54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065" b="-540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968996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20 at 2.54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532" r="-325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4759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18 at 4.02.3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040" r="-290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6602769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Psssttttt</a:t>
            </a:r>
            <a:r>
              <a:rPr lang="mr-IN" dirty="0" smtClean="0"/>
              <a:t>…</a:t>
            </a:r>
            <a:r>
              <a:rPr lang="en-US" dirty="0" smtClean="0"/>
              <a:t> This is Calculus!</a:t>
            </a:r>
            <a:endParaRPr lang="en-US" dirty="0"/>
          </a:p>
        </p:txBody>
      </p:sp>
      <p:pic>
        <p:nvPicPr>
          <p:cNvPr id="4" name="Content Placeholder 3" descr="Screen Shot 2019-06-20 at 2.55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6" b="-1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9265149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0 at 2.55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847" r="-448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470675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2.55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316" b="-283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0449553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QOTW</a:t>
            </a:r>
            <a:endParaRPr lang="en-US" dirty="0"/>
          </a:p>
        </p:txBody>
      </p:sp>
      <p:pic>
        <p:nvPicPr>
          <p:cNvPr id="4" name="Content Placeholder 3" descr="Screen Shot 2019-06-20 at 2.55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7954" b="-1579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1231168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2.56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66" r="-1516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7187020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Wait</a:t>
            </a:r>
            <a:r>
              <a:rPr lang="mr-IN" dirty="0" smtClean="0"/>
              <a:t>…</a:t>
            </a:r>
            <a:r>
              <a:rPr lang="en-US" dirty="0" smtClean="0"/>
              <a:t>. What? What is this asking?</a:t>
            </a:r>
            <a:endParaRPr lang="en-US" dirty="0"/>
          </a:p>
        </p:txBody>
      </p:sp>
      <p:pic>
        <p:nvPicPr>
          <p:cNvPr id="4" name="Content Placeholder 3" descr="Screen Shot 2019-06-20 at 4.24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092" b="-130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6293633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20 at 4.24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20" r="-161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5184354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0 at 4.24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092" b="-130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311242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4.24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30" r="-69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9550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ProTip</a:t>
            </a:r>
            <a:endParaRPr lang="en-US" dirty="0"/>
          </a:p>
        </p:txBody>
      </p:sp>
      <p:pic>
        <p:nvPicPr>
          <p:cNvPr id="4" name="Content Placeholder 3" descr="Screen Shot 2019-06-20 at 4.25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8878" b="-1088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34283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this one on your own</a:t>
            </a:r>
            <a:endParaRPr lang="en-US" dirty="0"/>
          </a:p>
        </p:txBody>
      </p:sp>
      <p:pic>
        <p:nvPicPr>
          <p:cNvPr id="4" name="Content Placeholder 3" descr="Screen Shot 2019-06-18 at 4.02.4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0298" b="-1602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8121084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your own</a:t>
            </a:r>
            <a:endParaRPr lang="en-US" dirty="0"/>
          </a:p>
        </p:txBody>
      </p:sp>
      <p:pic>
        <p:nvPicPr>
          <p:cNvPr id="4" name="Content Placeholder 3" descr="Screen Shot 2019-06-20 at 4.25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721" b="-607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920193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4.25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688" r="-186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3447134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</a:t>
            </a:r>
            <a:r>
              <a:rPr lang="en-US" dirty="0" smtClean="0"/>
              <a:t>2.5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Application of Linear Equations and Modeling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647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Derivation of the Point-Slope Form</a:t>
            </a:r>
            <a:endParaRPr lang="en-US" dirty="0"/>
          </a:p>
        </p:txBody>
      </p:sp>
      <p:pic>
        <p:nvPicPr>
          <p:cNvPr id="4" name="Content Placeholder 3" descr="Screen Shot 2019-06-20 at 4.59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5845" b="-858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1648637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9-06-20 at 4.59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239" b="-1102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5628874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20 at 4.59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64" b="-61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3787357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your Own</a:t>
            </a:r>
            <a:endParaRPr lang="en-US" dirty="0"/>
          </a:p>
        </p:txBody>
      </p:sp>
      <p:pic>
        <p:nvPicPr>
          <p:cNvPr id="4" name="Content Placeholder 3" descr="Screen Shot 2019-06-20 at 4.59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2922" b="-1329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318644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4.59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385" r="-163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0422146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 Tip</a:t>
            </a:r>
            <a:endParaRPr lang="en-US" dirty="0"/>
          </a:p>
        </p:txBody>
      </p:sp>
      <p:pic>
        <p:nvPicPr>
          <p:cNvPr id="4" name="Content Placeholder 3" descr="Screen Shot 2019-06-20 at 4.59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672" b="-346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741619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Parallel Lines!</a:t>
            </a:r>
            <a:endParaRPr lang="en-US" dirty="0"/>
          </a:p>
        </p:txBody>
      </p:sp>
      <p:pic>
        <p:nvPicPr>
          <p:cNvPr id="4" name="Content Placeholder 3" descr="Screen Shot 2019-06-20 at 5.00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354" r="-383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26532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4.03.0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77" r="-287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8389390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Perpendicular Lines</a:t>
            </a:r>
            <a:endParaRPr lang="en-US" dirty="0"/>
          </a:p>
        </p:txBody>
      </p:sp>
      <p:pic>
        <p:nvPicPr>
          <p:cNvPr id="4" name="Content Placeholder 3" descr="Screen Shot 2019-06-20 at 5.00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48" r="-92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828163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0 at 5.00.2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409" b="-694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7648827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0 at 5.00.3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8593" b="-1285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7838620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5.00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836" r="-178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6711060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20 at 5.01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53" b="-56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8460950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0 at 5.01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770" b="-97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4502248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0 at 5.01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712" b="-427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924638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5.01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608" b="-236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4554868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20 at 5.01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" b="1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772630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0 at 5.01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54" b="-18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9071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03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7432" b="-1074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2872591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5.02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008" r="-310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5169721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20 at 5.02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75" r="-66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9383800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20 at 5.02.3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37" r="-217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626279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194</Words>
  <Application>Microsoft Macintosh PowerPoint</Application>
  <PresentationFormat>On-screen Show (4:3)</PresentationFormat>
  <Paragraphs>70</Paragraphs>
  <Slides>92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93" baseType="lpstr">
      <vt:lpstr>Office Theme</vt:lpstr>
      <vt:lpstr>Chapter 2.2</vt:lpstr>
      <vt:lpstr>PowerPoint Presentation</vt:lpstr>
      <vt:lpstr>PowerPoint Presentation</vt:lpstr>
      <vt:lpstr>PowerPoint Presentation</vt:lpstr>
      <vt:lpstr>PowerPoint Presentation</vt:lpstr>
      <vt:lpstr>Example</vt:lpstr>
      <vt:lpstr>Try this one on your own</vt:lpstr>
      <vt:lpstr>Solution</vt:lpstr>
      <vt:lpstr>PowerPoint Presentation</vt:lpstr>
      <vt:lpstr>Example</vt:lpstr>
      <vt:lpstr>Try as a Class</vt:lpstr>
      <vt:lpstr>Solution</vt:lpstr>
      <vt:lpstr>Chapter 2.3</vt:lpstr>
      <vt:lpstr>PowerPoint Presentation</vt:lpstr>
      <vt:lpstr>PowerPoint Presentation</vt:lpstr>
      <vt:lpstr>Example</vt:lpstr>
      <vt:lpstr>PowerPoint Presentation</vt:lpstr>
      <vt:lpstr>PowerPoint Presentation</vt:lpstr>
      <vt:lpstr>Solve as a Class</vt:lpstr>
      <vt:lpstr>PowerPoint Presentation</vt:lpstr>
      <vt:lpstr>PowerPoint Presentation</vt:lpstr>
      <vt:lpstr>PowerPoint Presentation</vt:lpstr>
      <vt:lpstr>PowerPoint Presentation</vt:lpstr>
      <vt:lpstr>Try as a Class</vt:lpstr>
      <vt:lpstr>PowerPoint Presentation</vt:lpstr>
      <vt:lpstr>KNOW THIS!!!!</vt:lpstr>
      <vt:lpstr>Example</vt:lpstr>
      <vt:lpstr>Try as a Class</vt:lpstr>
      <vt:lpstr>Solution</vt:lpstr>
      <vt:lpstr>PowerPoint Presentation</vt:lpstr>
      <vt:lpstr>Solve as a Class</vt:lpstr>
      <vt:lpstr>Solution</vt:lpstr>
      <vt:lpstr>PowerPoint Presentation</vt:lpstr>
      <vt:lpstr>Try as a Class</vt:lpstr>
      <vt:lpstr>Solution</vt:lpstr>
      <vt:lpstr>PowerPoint Presentation</vt:lpstr>
      <vt:lpstr>PowerPoint Presentation</vt:lpstr>
      <vt:lpstr>Solution</vt:lpstr>
      <vt:lpstr>Solve as a Class</vt:lpstr>
      <vt:lpstr>Solution</vt:lpstr>
      <vt:lpstr>Chapter 2.4</vt:lpstr>
      <vt:lpstr>PowerPoint Presentation</vt:lpstr>
      <vt:lpstr>Try as a class</vt:lpstr>
      <vt:lpstr>Solution</vt:lpstr>
      <vt:lpstr>Solution</vt:lpstr>
      <vt:lpstr>Pro-Tip</vt:lpstr>
      <vt:lpstr>SLOPE!</vt:lpstr>
      <vt:lpstr>PowerPoint Presentation</vt:lpstr>
      <vt:lpstr>Try as a Class</vt:lpstr>
      <vt:lpstr>Solution</vt:lpstr>
      <vt:lpstr>Solution</vt:lpstr>
      <vt:lpstr>Try on you Own</vt:lpstr>
      <vt:lpstr>PowerPoint Presentation</vt:lpstr>
      <vt:lpstr>Derivation of the Slope-Intercept Form</vt:lpstr>
      <vt:lpstr>PowerPoint Presentation</vt:lpstr>
      <vt:lpstr>Try as a Class</vt:lpstr>
      <vt:lpstr>Solution</vt:lpstr>
      <vt:lpstr>PowerPoint Presentation</vt:lpstr>
      <vt:lpstr>Example</vt:lpstr>
      <vt:lpstr>Psssttttt… This is Calculus!</vt:lpstr>
      <vt:lpstr>Try as a class</vt:lpstr>
      <vt:lpstr>Solution</vt:lpstr>
      <vt:lpstr>QOTW</vt:lpstr>
      <vt:lpstr>Solution</vt:lpstr>
      <vt:lpstr>Wait…. What? What is this asking?</vt:lpstr>
      <vt:lpstr>Example</vt:lpstr>
      <vt:lpstr>Try as a class</vt:lpstr>
      <vt:lpstr>Solution</vt:lpstr>
      <vt:lpstr>ProTip</vt:lpstr>
      <vt:lpstr>Try on your own</vt:lpstr>
      <vt:lpstr>Solution</vt:lpstr>
      <vt:lpstr>Chapter 2.5</vt:lpstr>
      <vt:lpstr>Derivation of the Point-Slope Form</vt:lpstr>
      <vt:lpstr>PowerPoint Presentation</vt:lpstr>
      <vt:lpstr>Example</vt:lpstr>
      <vt:lpstr>Try on your Own</vt:lpstr>
      <vt:lpstr>Solution</vt:lpstr>
      <vt:lpstr>Pro Tip</vt:lpstr>
      <vt:lpstr>Parallel Lines!</vt:lpstr>
      <vt:lpstr>Perpendicular Lines</vt:lpstr>
      <vt:lpstr>PowerPoint Presentation</vt:lpstr>
      <vt:lpstr>Try as a Class</vt:lpstr>
      <vt:lpstr>Solution</vt:lpstr>
      <vt:lpstr>Example</vt:lpstr>
      <vt:lpstr>PowerPoint Presentation</vt:lpstr>
      <vt:lpstr>Try as a Class</vt:lpstr>
      <vt:lpstr>Solution</vt:lpstr>
      <vt:lpstr>PowerPoint Presentation</vt:lpstr>
      <vt:lpstr>Try as a Class</vt:lpstr>
      <vt:lpstr>Solution</vt:lpstr>
      <vt:lpstr>Try as a Class</vt:lpstr>
      <vt:lpstr>Solution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2.2</dc:title>
  <dc:creator>Mathew Tucker</dc:creator>
  <cp:lastModifiedBy>Mathew Tucker</cp:lastModifiedBy>
  <cp:revision>5</cp:revision>
  <dcterms:created xsi:type="dcterms:W3CDTF">2019-06-20T19:47:20Z</dcterms:created>
  <dcterms:modified xsi:type="dcterms:W3CDTF">2019-06-20T22:17:04Z</dcterms:modified>
</cp:coreProperties>
</file>