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348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  <p:sldId id="349" r:id="rId31"/>
    <p:sldId id="284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46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47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55" r:id="rId92"/>
    <p:sldId id="350" r:id="rId93"/>
    <p:sldId id="345" r:id="rId94"/>
    <p:sldId id="351" r:id="rId95"/>
    <p:sldId id="352" r:id="rId96"/>
    <p:sldId id="353" r:id="rId97"/>
    <p:sldId id="354" r:id="rId98"/>
    <p:sldId id="356" r:id="rId9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159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01" Type="http://schemas.openxmlformats.org/officeDocument/2006/relationships/presProps" Target="presProps.xml"/><Relationship Id="rId102" Type="http://schemas.openxmlformats.org/officeDocument/2006/relationships/viewProps" Target="viewProps.xml"/><Relationship Id="rId103" Type="http://schemas.openxmlformats.org/officeDocument/2006/relationships/theme" Target="theme/theme1.xml"/><Relationship Id="rId10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00" Type="http://schemas.openxmlformats.org/officeDocument/2006/relationships/printerSettings" Target="printerSettings/printerSettings1.bin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A4B0E-15EC-0B41-8FB7-B96CFBD188FA}" type="datetimeFigureOut">
              <a:rPr lang="en-US" smtClean="0"/>
              <a:t>6/18/19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56F34-5EB4-C34F-82BA-4D8C8FF84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703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A4B0E-15EC-0B41-8FB7-B96CFBD188FA}" type="datetimeFigureOut">
              <a:rPr lang="en-US" smtClean="0"/>
              <a:t>6/18/19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56F34-5EB4-C34F-82BA-4D8C8FF84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413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A4B0E-15EC-0B41-8FB7-B96CFBD188FA}" type="datetimeFigureOut">
              <a:rPr lang="en-US" smtClean="0"/>
              <a:t>6/18/19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56F34-5EB4-C34F-82BA-4D8C8FF84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239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A4B0E-15EC-0B41-8FB7-B96CFBD188FA}" type="datetimeFigureOut">
              <a:rPr lang="en-US" smtClean="0"/>
              <a:t>6/18/19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56F34-5EB4-C34F-82BA-4D8C8FF84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814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A4B0E-15EC-0B41-8FB7-B96CFBD188FA}" type="datetimeFigureOut">
              <a:rPr lang="en-US" smtClean="0"/>
              <a:t>6/18/19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56F34-5EB4-C34F-82BA-4D8C8FF84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36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A4B0E-15EC-0B41-8FB7-B96CFBD188FA}" type="datetimeFigureOut">
              <a:rPr lang="en-US" smtClean="0"/>
              <a:t>6/18/19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56F34-5EB4-C34F-82BA-4D8C8FF84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584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A4B0E-15EC-0B41-8FB7-B96CFBD188FA}" type="datetimeFigureOut">
              <a:rPr lang="en-US" smtClean="0"/>
              <a:t>6/18/19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56F34-5EB4-C34F-82BA-4D8C8FF84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304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A4B0E-15EC-0B41-8FB7-B96CFBD188FA}" type="datetimeFigureOut">
              <a:rPr lang="en-US" smtClean="0"/>
              <a:t>6/18/19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56F34-5EB4-C34F-82BA-4D8C8FF84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846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A4B0E-15EC-0B41-8FB7-B96CFBD188FA}" type="datetimeFigureOut">
              <a:rPr lang="en-US" smtClean="0"/>
              <a:t>6/18/19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56F34-5EB4-C34F-82BA-4D8C8FF84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590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A4B0E-15EC-0B41-8FB7-B96CFBD188FA}" type="datetimeFigureOut">
              <a:rPr lang="en-US" smtClean="0"/>
              <a:t>6/18/19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56F34-5EB4-C34F-82BA-4D8C8FF84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691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A4B0E-15EC-0B41-8FB7-B96CFBD188FA}" type="datetimeFigureOut">
              <a:rPr lang="en-US" smtClean="0"/>
              <a:t>6/18/19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56F34-5EB4-C34F-82BA-4D8C8FF84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512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A4B0E-15EC-0B41-8FB7-B96CFBD188FA}" type="datetimeFigureOut">
              <a:rPr lang="en-US" smtClean="0"/>
              <a:t>6/18/19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56F34-5EB4-C34F-82BA-4D8C8FF84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180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1.7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Inequalities! </a:t>
            </a:r>
          </a:p>
          <a:p>
            <a:r>
              <a:rPr lang="en-US" dirty="0" smtClean="0"/>
              <a:t>(Not the same type of inequality that Bernie Sanders talks about.)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036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1 at 12.47.5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162" b="-611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153650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1 at 12.48.0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072" b="-200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801976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1 at 12.48.1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0381" b="-703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344241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1 at 12.48.2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29" b="-17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546116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 own</a:t>
            </a:r>
            <a:endParaRPr lang="en-US" dirty="0"/>
          </a:p>
        </p:txBody>
      </p:sp>
      <p:pic>
        <p:nvPicPr>
          <p:cNvPr id="4" name="Content Placeholder 3" descr="Screen Shot 2019-06-11 at 12.48.4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7847" b="-978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385310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1 at 12.48.5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265" b="-152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73020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1 at 12.49.1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2588" b="-425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770935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1 at 12.49.2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326" b="-563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873199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1 at 12.49.5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3310" b="-433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925307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1 at 12.50.0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325" b="-523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03480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23.1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214" r="-352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928830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1 at 12.50.1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773" b="-57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24014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1 at 12.50.2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968" b="-569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899798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1 at 12.50.3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14" r="-58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438227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1 at 12.50.4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908" b="-229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893933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1 at 12.50.5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762" r="-157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499316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on you own</a:t>
            </a:r>
            <a:endParaRPr lang="en-US" dirty="0"/>
          </a:p>
        </p:txBody>
      </p:sp>
      <p:pic>
        <p:nvPicPr>
          <p:cNvPr id="4" name="Content Placeholder 3" descr="Screen Shot 2019-06-11 at 12.51.0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3867" b="-838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778356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1 at 12.51.1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7" r="-45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876409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1 at 12.51.2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5398" b="-453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482773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1 at 12.51.3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905" b="-329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747441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</a:t>
            </a:r>
            <a:r>
              <a:rPr lang="en-US" dirty="0" smtClean="0"/>
              <a:t>2.1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Rectangular Coordinates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581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1 at 12.46.1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4380" b="-543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68419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31.0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41" r="-151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686833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Quadriants</a:t>
            </a:r>
            <a:endParaRPr lang="en-US" dirty="0"/>
          </a:p>
        </p:txBody>
      </p:sp>
      <p:pic>
        <p:nvPicPr>
          <p:cNvPr id="4" name="Content Placeholder 3" descr="Screen Shot 2019-06-18 at 3.16.5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707" r="-347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998402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Anatomy of a Graph</a:t>
            </a:r>
            <a:endParaRPr lang="en-US" dirty="0"/>
          </a:p>
        </p:txBody>
      </p:sp>
      <p:pic>
        <p:nvPicPr>
          <p:cNvPr id="4" name="Content Placeholder 3" descr="Screen Shot 2019-06-18 at 3.17.3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829" r="-368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908820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Plotting Points</a:t>
            </a:r>
            <a:endParaRPr lang="en-US" dirty="0"/>
          </a:p>
        </p:txBody>
      </p:sp>
      <p:pic>
        <p:nvPicPr>
          <p:cNvPr id="4" name="Content Placeholder 3" descr="Screen Shot 2019-06-18 at 3.18.3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872" r="-388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390619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169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Yea</a:t>
            </a:r>
            <a:r>
              <a:rPr lang="mr-IN" dirty="0" smtClean="0"/>
              <a:t>…</a:t>
            </a:r>
            <a:r>
              <a:rPr lang="en-US" dirty="0" smtClean="0"/>
              <a:t> But like</a:t>
            </a:r>
            <a:r>
              <a:rPr lang="mr-IN" dirty="0" smtClean="0"/>
              <a:t>…</a:t>
            </a:r>
            <a:r>
              <a:rPr lang="en-US" dirty="0" smtClean="0"/>
              <a:t> How can I use this? And what about distance?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81138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Distance in the X and Y Directions</a:t>
            </a:r>
            <a:endParaRPr lang="en-US" dirty="0"/>
          </a:p>
        </p:txBody>
      </p:sp>
      <p:pic>
        <p:nvPicPr>
          <p:cNvPr id="4" name="Content Placeholder 3" descr="Screen Shot 2019-06-18 at 3.18.5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357" r="-4135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580076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Distance of a Line</a:t>
            </a:r>
            <a:endParaRPr lang="en-US" dirty="0"/>
          </a:p>
        </p:txBody>
      </p:sp>
      <p:pic>
        <p:nvPicPr>
          <p:cNvPr id="4" name="Content Placeholder 3" descr="Screen Shot 2019-06-18 at 3.19.0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023" r="-360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00217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Pythagoras!!!!!</a:t>
            </a:r>
            <a:br>
              <a:rPr lang="en-US" dirty="0" smtClean="0"/>
            </a:br>
            <a:r>
              <a:rPr lang="en-US" sz="2700" dirty="0" smtClean="0"/>
              <a:t>(I </a:t>
            </a:r>
            <a:r>
              <a:rPr lang="en-US" sz="2700" dirty="0" err="1" smtClean="0"/>
              <a:t>definitly</a:t>
            </a:r>
            <a:r>
              <a:rPr lang="en-US" sz="2700" dirty="0" smtClean="0"/>
              <a:t> did not have to use spell check just now)</a:t>
            </a:r>
            <a:endParaRPr lang="en-US" sz="2700" dirty="0"/>
          </a:p>
        </p:txBody>
      </p:sp>
      <p:pic>
        <p:nvPicPr>
          <p:cNvPr id="4" name="Content Placeholder 3" descr="Screen Shot 2019-06-18 at 3.19.5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824" b="-128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0438084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Screen Shot 2019-06-18 at 3.20.0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9242" b="-992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4131785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18 at 3.20.1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373" b="-143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54482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1 at 12.46.2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585" b="-125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18519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68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For some light reading in your free time, checkout “</a:t>
            </a:r>
            <a:r>
              <a:rPr lang="en-US" dirty="0"/>
              <a:t>truth tables” and “propositional logic”</a:t>
            </a:r>
          </a:p>
        </p:txBody>
      </p:sp>
      <p:pic>
        <p:nvPicPr>
          <p:cNvPr id="4" name="Content Placeholder 3" descr="Screen Shot 2019-06-18 at 3.20.5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6891" b="-968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917503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8 at 3.21.1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5319" b="-1553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1468129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8 at 3.21.5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384" r="-313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502468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Midpoint</a:t>
            </a:r>
            <a:endParaRPr lang="en-US" dirty="0"/>
          </a:p>
        </p:txBody>
      </p:sp>
      <p:pic>
        <p:nvPicPr>
          <p:cNvPr id="4" name="Content Placeholder 3" descr="Screen Shot 2019-06-18 at 3.22.0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637" r="-156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721722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find the middle of a line</a:t>
            </a:r>
            <a:r>
              <a:rPr lang="mr-IN" dirty="0" smtClean="0"/>
              <a:t>…</a:t>
            </a:r>
            <a:endParaRPr lang="en-US" dirty="0"/>
          </a:p>
        </p:txBody>
      </p:sp>
      <p:pic>
        <p:nvPicPr>
          <p:cNvPr id="4" name="Content Placeholder 3" descr="Screen Shot 2019-06-18 at 3.22.2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534" b="-105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56606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6-18 at 3.22.4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1370" b="-1113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9257698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8 at 3.22.5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247" r="-102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9709050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Plotting Equations</a:t>
            </a:r>
            <a:endParaRPr lang="en-US" dirty="0"/>
          </a:p>
        </p:txBody>
      </p:sp>
      <p:pic>
        <p:nvPicPr>
          <p:cNvPr id="4" name="Content Placeholder 3" descr="Screen Shot 2019-06-18 at 3.23.2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074" b="-220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1774366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9-06-18 at 3.23.3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876" r="-39876"/>
          <a:stretch>
            <a:fillRect/>
          </a:stretch>
        </p:blipFill>
        <p:spPr>
          <a:xfrm>
            <a:off x="457200" y="1172134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366151382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on your own</a:t>
            </a:r>
            <a:endParaRPr lang="en-US" dirty="0"/>
          </a:p>
        </p:txBody>
      </p:sp>
      <p:pic>
        <p:nvPicPr>
          <p:cNvPr id="4" name="Content Placeholder 3" descr="Screen Shot 2019-06-18 at 3.23.4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7377" b="-973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59970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11 at 12.46.3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30" b="-40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3443258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8 at 3.24.0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34" b="-17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3610846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6-18 at 3.24.1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237" b="-982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1685999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8 at 3.24.2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98" b="-15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1230682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 Tip</a:t>
            </a:r>
            <a:endParaRPr lang="en-US" dirty="0"/>
          </a:p>
        </p:txBody>
      </p:sp>
      <p:pic>
        <p:nvPicPr>
          <p:cNvPr id="4" name="Content Placeholder 3" descr="Screen Shot 2019-06-18 at 3.24.4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9626" b="-1896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5654197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Intercepts of a Graph</a:t>
            </a:r>
            <a:endParaRPr lang="en-US" dirty="0"/>
          </a:p>
        </p:txBody>
      </p:sp>
      <p:pic>
        <p:nvPicPr>
          <p:cNvPr id="4" name="Content Placeholder 3" descr="Screen Shot 2019-06-18 at 3.25.0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920" r="-309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3391187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3.25.1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848" b="-828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6628194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8 at 3.25.3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725" b="-107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5722933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8 at 3.25.4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558" r="-165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6439688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3.26.0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839" b="-188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3005281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</a:t>
            </a:r>
            <a:r>
              <a:rPr lang="en-US" dirty="0" smtClean="0"/>
              <a:t>2.2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Circles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2552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 Tip</a:t>
            </a:r>
            <a:endParaRPr lang="en-US" dirty="0"/>
          </a:p>
        </p:txBody>
      </p:sp>
      <p:pic>
        <p:nvPicPr>
          <p:cNvPr id="4" name="Content Placeholder 3" descr="Screen Shot 2019-06-11 at 12.46.4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4153" b="-641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3447519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01.3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3449" b="-1134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1057533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01.4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504" r="-335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5489610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02.0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820" b="-598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6751363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02.1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05" b="-139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3864580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18 at 4.02.3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040" r="-290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2273840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this one on your own</a:t>
            </a:r>
            <a:endParaRPr lang="en-US" dirty="0"/>
          </a:p>
        </p:txBody>
      </p:sp>
      <p:pic>
        <p:nvPicPr>
          <p:cNvPr id="4" name="Content Placeholder 3" descr="Screen Shot 2019-06-18 at 4.02.4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0298" b="-1602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2163752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8 at 4.03.0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77" r="-287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6565824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03.3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7432" b="-1074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2786766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18 at 4.04.0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625" r="-226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5424098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8 at 4.04.2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3729" b="-937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1725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1 at 12.46.5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360" b="-773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1052073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8 at 4.04.3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249" b="-592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6046422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</a:t>
            </a:r>
            <a:r>
              <a:rPr lang="en-US" dirty="0" smtClean="0"/>
              <a:t>2.3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Functions and Relations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639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22.32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280" r="-332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07262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36.2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0309" b="-803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2510695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18 at 4.37.0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552" r="-335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2749913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37.2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604" b="-1496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8451187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37.3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1424" b="-1114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0122866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6-18 at 4.37.5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529" b="-245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6838505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38.0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597" b="-75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5379640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38.3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6813" b="-1068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07944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1 at 12.47.08 A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8" b="-13873"/>
          <a:stretch/>
        </p:blipFill>
        <p:spPr>
          <a:xfrm>
            <a:off x="457200" y="1921206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324296469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38.2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340" r="-37340"/>
          <a:stretch>
            <a:fillRect/>
          </a:stretch>
        </p:blipFill>
        <p:spPr>
          <a:xfrm>
            <a:off x="457200" y="1043712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357281043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Content Placeholder 7" descr="Screen Shot 2019-06-18 at 4.39.02 A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363" t="5564" r="-18456" b="-5564"/>
          <a:stretch/>
        </p:blipFill>
        <p:spPr/>
      </p:pic>
    </p:spTree>
    <p:extLst>
      <p:ext uri="{BB962C8B-B14F-4D97-AF65-F5344CB8AC3E}">
        <p14:creationId xmlns:p14="http://schemas.microsoft.com/office/powerpoint/2010/main" val="330079335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8 at 4.39.3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646" r="-186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757600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39.4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024" r="-330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3635665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THIS!!!!</a:t>
            </a:r>
            <a:endParaRPr lang="en-US" dirty="0"/>
          </a:p>
        </p:txBody>
      </p:sp>
      <p:pic>
        <p:nvPicPr>
          <p:cNvPr id="4" name="Content Placeholder 3" descr="Screen Shot 2019-06-18 at 4.40.0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5611" b="-1456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3256086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6-18 at 4.40.2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915" r="-409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5500295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8 at 4.40.3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340" b="-313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8742309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8 at 4.40.5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783" b="-487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1473657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41.0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0874" b="-808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6209425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6-18 at 4.41.1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3204" b="-1032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0309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1 at 12.47.3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761" b="-287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7317303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8 at 4.41.2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119" b="-141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1614798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exactly is domain and range?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970849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as a Class</a:t>
            </a:r>
            <a:endParaRPr lang="en-US" dirty="0"/>
          </a:p>
        </p:txBody>
      </p:sp>
      <p:pic>
        <p:nvPicPr>
          <p:cNvPr id="4" name="Content Placeholder 3" descr="Screen Shot 2019-06-18 at 4.41.5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751" r="-109751"/>
          <a:stretch>
            <a:fillRect/>
          </a:stretch>
        </p:blipFill>
        <p:spPr>
          <a:xfrm>
            <a:off x="-228333" y="1586147"/>
            <a:ext cx="9585859" cy="5271853"/>
          </a:xfrm>
        </p:spPr>
      </p:pic>
    </p:spTree>
    <p:extLst>
      <p:ext uri="{BB962C8B-B14F-4D97-AF65-F5344CB8AC3E}">
        <p14:creationId xmlns:p14="http://schemas.microsoft.com/office/powerpoint/2010/main" val="344031863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8 at 4.42.0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136" r="-381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8034037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42.1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9546" b="-795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572602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6-18 at 4.42.3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494" r="-74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8511279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8 at 4.42.4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294" r="-272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0049227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6-18 at 4.43.0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6373" r="-76373"/>
          <a:stretch>
            <a:fillRect/>
          </a:stretch>
        </p:blipFill>
        <p:spPr>
          <a:xfrm>
            <a:off x="0" y="1600200"/>
            <a:ext cx="9560306" cy="5257800"/>
          </a:xfrm>
        </p:spPr>
      </p:pic>
    </p:spTree>
    <p:extLst>
      <p:ext uri="{BB962C8B-B14F-4D97-AF65-F5344CB8AC3E}">
        <p14:creationId xmlns:p14="http://schemas.microsoft.com/office/powerpoint/2010/main" val="44902393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pic>
        <p:nvPicPr>
          <p:cNvPr id="4" name="Content Placeholder 3" descr="Screen Shot 2019-06-18 at 4.43.1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507" b="-145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842433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240</Words>
  <Application>Microsoft Macintosh PowerPoint</Application>
  <PresentationFormat>On-screen Show (4:3)</PresentationFormat>
  <Paragraphs>74</Paragraphs>
  <Slides>98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98</vt:i4>
      </vt:variant>
    </vt:vector>
  </HeadingPairs>
  <TitlesOfParts>
    <vt:vector size="99" baseType="lpstr">
      <vt:lpstr>Office Theme</vt:lpstr>
      <vt:lpstr>Chapter 1.7</vt:lpstr>
      <vt:lpstr>PowerPoint Presentation</vt:lpstr>
      <vt:lpstr>PowerPoint Presentation</vt:lpstr>
      <vt:lpstr>PowerPoint Presentation</vt:lpstr>
      <vt:lpstr>Example</vt:lpstr>
      <vt:lpstr>Pro Tip</vt:lpstr>
      <vt:lpstr>Try as a class</vt:lpstr>
      <vt:lpstr>Solution</vt:lpstr>
      <vt:lpstr>PowerPoint Presentation</vt:lpstr>
      <vt:lpstr>Try as a Class</vt:lpstr>
      <vt:lpstr>Solution</vt:lpstr>
      <vt:lpstr>Try as a Class</vt:lpstr>
      <vt:lpstr>Solution</vt:lpstr>
      <vt:lpstr>Try on you own</vt:lpstr>
      <vt:lpstr>Solution</vt:lpstr>
      <vt:lpstr>PowerPoint Presentation</vt:lpstr>
      <vt:lpstr>PowerPoint Presentation</vt:lpstr>
      <vt:lpstr>PowerPoint Presentation</vt:lpstr>
      <vt:lpstr>Try as a Class</vt:lpstr>
      <vt:lpstr>Solution</vt:lpstr>
      <vt:lpstr>Try as a Class</vt:lpstr>
      <vt:lpstr>Solution</vt:lpstr>
      <vt:lpstr>Try as a Class</vt:lpstr>
      <vt:lpstr>Solution</vt:lpstr>
      <vt:lpstr>Try on you own</vt:lpstr>
      <vt:lpstr>Solution</vt:lpstr>
      <vt:lpstr>Try as a Class</vt:lpstr>
      <vt:lpstr>Solution</vt:lpstr>
      <vt:lpstr>Chapter 2.1</vt:lpstr>
      <vt:lpstr>PowerPoint Presentation</vt:lpstr>
      <vt:lpstr>Quadriants</vt:lpstr>
      <vt:lpstr>The Anatomy of a Graph</vt:lpstr>
      <vt:lpstr>Plotting Points</vt:lpstr>
      <vt:lpstr>Yea… But like… How can I use this? And what about distance?</vt:lpstr>
      <vt:lpstr>Distance in the X and Y Directions</vt:lpstr>
      <vt:lpstr>Distance of a Line</vt:lpstr>
      <vt:lpstr>Pythagoras!!!!! (I definitly did not have to use spell check just now)</vt:lpstr>
      <vt:lpstr>PowerPoint Presentation</vt:lpstr>
      <vt:lpstr>Example</vt:lpstr>
      <vt:lpstr>For some light reading in your free time, checkout “truth tables” and “propositional logic”</vt:lpstr>
      <vt:lpstr>Try as a Class</vt:lpstr>
      <vt:lpstr>Solution</vt:lpstr>
      <vt:lpstr>Midpoint</vt:lpstr>
      <vt:lpstr>How to find the middle of a line…</vt:lpstr>
      <vt:lpstr>Solve as a Class</vt:lpstr>
      <vt:lpstr>Solution</vt:lpstr>
      <vt:lpstr>Plotting Equations</vt:lpstr>
      <vt:lpstr>PowerPoint Presentation</vt:lpstr>
      <vt:lpstr>Solve on your own</vt:lpstr>
      <vt:lpstr>Solution</vt:lpstr>
      <vt:lpstr>Solve as a Class</vt:lpstr>
      <vt:lpstr>Solution</vt:lpstr>
      <vt:lpstr>Pro Tip</vt:lpstr>
      <vt:lpstr>Intercepts of a Graph</vt:lpstr>
      <vt:lpstr>PowerPoint Presentation</vt:lpstr>
      <vt:lpstr>Try as a Class</vt:lpstr>
      <vt:lpstr>Solution</vt:lpstr>
      <vt:lpstr>PowerPoint Presentation</vt:lpstr>
      <vt:lpstr>Chapter 2.2</vt:lpstr>
      <vt:lpstr>PowerPoint Presentation</vt:lpstr>
      <vt:lpstr>PowerPoint Presentation</vt:lpstr>
      <vt:lpstr>PowerPoint Presentation</vt:lpstr>
      <vt:lpstr>PowerPoint Presentation</vt:lpstr>
      <vt:lpstr>Example</vt:lpstr>
      <vt:lpstr>Try this one on your own</vt:lpstr>
      <vt:lpstr>Solution</vt:lpstr>
      <vt:lpstr>PowerPoint Presentation</vt:lpstr>
      <vt:lpstr>Example</vt:lpstr>
      <vt:lpstr>Try as a Class</vt:lpstr>
      <vt:lpstr>Solution</vt:lpstr>
      <vt:lpstr>Chapter 2.3</vt:lpstr>
      <vt:lpstr>PowerPoint Presentation</vt:lpstr>
      <vt:lpstr>PowerPoint Presentation</vt:lpstr>
      <vt:lpstr>Example</vt:lpstr>
      <vt:lpstr>PowerPoint Presentation</vt:lpstr>
      <vt:lpstr>PowerPoint Presentation</vt:lpstr>
      <vt:lpstr>Solve as a Class</vt:lpstr>
      <vt:lpstr>PowerPoint Presentation</vt:lpstr>
      <vt:lpstr>PowerPoint Presentation</vt:lpstr>
      <vt:lpstr>PowerPoint Presentation</vt:lpstr>
      <vt:lpstr>PowerPoint Presentation</vt:lpstr>
      <vt:lpstr>Try as a Class</vt:lpstr>
      <vt:lpstr>PowerPoint Presentation</vt:lpstr>
      <vt:lpstr>KNOW THIS!!!!</vt:lpstr>
      <vt:lpstr>Example</vt:lpstr>
      <vt:lpstr>Try as a Class</vt:lpstr>
      <vt:lpstr>Solution</vt:lpstr>
      <vt:lpstr>PowerPoint Presentation</vt:lpstr>
      <vt:lpstr>Solve as a Class</vt:lpstr>
      <vt:lpstr>Solution</vt:lpstr>
      <vt:lpstr>PowerPoint Presentation</vt:lpstr>
      <vt:lpstr>Try as a Class</vt:lpstr>
      <vt:lpstr>Solution</vt:lpstr>
      <vt:lpstr>PowerPoint Presentation</vt:lpstr>
      <vt:lpstr>PowerPoint Presentation</vt:lpstr>
      <vt:lpstr>Solution</vt:lpstr>
      <vt:lpstr>Solve as a Class</vt:lpstr>
      <vt:lpstr>Solution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Mathew Tucker</dc:creator>
  <cp:lastModifiedBy>Mathew Tucker</cp:lastModifiedBy>
  <cp:revision>9</cp:revision>
  <dcterms:created xsi:type="dcterms:W3CDTF">2019-06-14T03:58:51Z</dcterms:created>
  <dcterms:modified xsi:type="dcterms:W3CDTF">2019-06-18T10:00:16Z</dcterms:modified>
</cp:coreProperties>
</file>