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5"/>
  </p:notesMasterIdLst>
  <p:sldIdLst>
    <p:sldId id="30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37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156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notesMaster" Target="notesMasters/notesMaster1.xml"/><Relationship Id="rId76" Type="http://schemas.openxmlformats.org/officeDocument/2006/relationships/printerSettings" Target="printerSettings/printerSettings1.bin"/><Relationship Id="rId77" Type="http://schemas.openxmlformats.org/officeDocument/2006/relationships/presProps" Target="presProps.xml"/><Relationship Id="rId78" Type="http://schemas.openxmlformats.org/officeDocument/2006/relationships/viewProps" Target="viewProps.xml"/><Relationship Id="rId79" Type="http://schemas.openxmlformats.org/officeDocument/2006/relationships/theme" Target="theme/theme1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F39D6-B6A1-334F-8468-7CD44F157F33}" type="datetimeFigureOut">
              <a:rPr lang="en-US" smtClean="0"/>
              <a:t>6/11/19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CC6C5E-E664-704B-9FE0-8ACA4495C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465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GIVE THEM FORMULA FOR DISTANCE!!!!!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0EACE-8C6A-DE42-BED7-C7F7C7459C1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451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759BF-1F06-C246-9775-C9CAFFB3E921}" type="datetimeFigureOut">
              <a:rPr lang="en-US" smtClean="0"/>
              <a:t>6/11/19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CA87-4BC8-E34B-B76F-46C8555D5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543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759BF-1F06-C246-9775-C9CAFFB3E921}" type="datetimeFigureOut">
              <a:rPr lang="en-US" smtClean="0"/>
              <a:t>6/11/19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CA87-4BC8-E34B-B76F-46C8555D5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486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759BF-1F06-C246-9775-C9CAFFB3E921}" type="datetimeFigureOut">
              <a:rPr lang="en-US" smtClean="0"/>
              <a:t>6/11/19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CA87-4BC8-E34B-B76F-46C8555D5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781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759BF-1F06-C246-9775-C9CAFFB3E921}" type="datetimeFigureOut">
              <a:rPr lang="en-US" smtClean="0"/>
              <a:t>6/11/19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CA87-4BC8-E34B-B76F-46C8555D5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239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759BF-1F06-C246-9775-C9CAFFB3E921}" type="datetimeFigureOut">
              <a:rPr lang="en-US" smtClean="0"/>
              <a:t>6/11/19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CA87-4BC8-E34B-B76F-46C8555D5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438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759BF-1F06-C246-9775-C9CAFFB3E921}" type="datetimeFigureOut">
              <a:rPr lang="en-US" smtClean="0"/>
              <a:t>6/11/19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CA87-4BC8-E34B-B76F-46C8555D5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90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759BF-1F06-C246-9775-C9CAFFB3E921}" type="datetimeFigureOut">
              <a:rPr lang="en-US" smtClean="0"/>
              <a:t>6/11/19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CA87-4BC8-E34B-B76F-46C8555D5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652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759BF-1F06-C246-9775-C9CAFFB3E921}" type="datetimeFigureOut">
              <a:rPr lang="en-US" smtClean="0"/>
              <a:t>6/11/19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CA87-4BC8-E34B-B76F-46C8555D5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60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759BF-1F06-C246-9775-C9CAFFB3E921}" type="datetimeFigureOut">
              <a:rPr lang="en-US" smtClean="0"/>
              <a:t>6/11/19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CA87-4BC8-E34B-B76F-46C8555D5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79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759BF-1F06-C246-9775-C9CAFFB3E921}" type="datetimeFigureOut">
              <a:rPr lang="en-US" smtClean="0"/>
              <a:t>6/11/19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CA87-4BC8-E34B-B76F-46C8555D5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490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759BF-1F06-C246-9775-C9CAFFB3E921}" type="datetimeFigureOut">
              <a:rPr lang="en-US" smtClean="0"/>
              <a:t>6/11/19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5CA87-4BC8-E34B-B76F-46C8555D5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67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759BF-1F06-C246-9775-C9CAFFB3E921}" type="datetimeFigureOut">
              <a:rPr lang="en-US" smtClean="0"/>
              <a:t>6/11/19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5CA87-4BC8-E34B-B76F-46C8555D55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767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1.4</a:t>
            </a:r>
            <a:endParaRPr lang="en-US" dirty="0"/>
          </a:p>
        </p:txBody>
      </p:sp>
      <p:pic>
        <p:nvPicPr>
          <p:cNvPr id="4" name="Content Placeholder 3" descr="Screen Shot 2019-06-04 at 4.52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4" r="-6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757956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 Tip</a:t>
            </a:r>
            <a:endParaRPr lang="en-US" dirty="0"/>
          </a:p>
        </p:txBody>
      </p:sp>
      <p:pic>
        <p:nvPicPr>
          <p:cNvPr id="4" name="Content Placeholder 3" descr="Screen Shot 2019-06-06 at 1.23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9786" b="-1097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8629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6-06 at 1.24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281" b="-982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50237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1.24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51" r="-33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32457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1.5</a:t>
            </a:r>
            <a:endParaRPr lang="en-US" dirty="0"/>
          </a:p>
        </p:txBody>
      </p:sp>
      <p:pic>
        <p:nvPicPr>
          <p:cNvPr id="5" name="Content Placeholder 4" descr="Screen Shot 2019-06-06 at 3.01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675" r="-406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66490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11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1" r="-4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16751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11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385" r="-223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717587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11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42" b="-110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134058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11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052" r="-270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76561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of how to Organize a Problem</a:t>
            </a:r>
            <a:endParaRPr lang="en-US" dirty="0"/>
          </a:p>
        </p:txBody>
      </p:sp>
      <p:pic>
        <p:nvPicPr>
          <p:cNvPr id="4" name="Content Placeholder 3" descr="Screen Shot 2019-06-06 at 3.15.2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18" r="-287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149955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 Tip:</a:t>
            </a:r>
            <a:br>
              <a:rPr lang="en-US" dirty="0" smtClean="0"/>
            </a:br>
            <a:r>
              <a:rPr lang="en-US" dirty="0" smtClean="0"/>
              <a:t>Check your units!</a:t>
            </a:r>
            <a:endParaRPr lang="en-US" dirty="0"/>
          </a:p>
        </p:txBody>
      </p:sp>
      <p:pic>
        <p:nvPicPr>
          <p:cNvPr id="4" name="Content Placeholder 3" descr="Screen Shot 2019-06-06 at 3.15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8111" b="-1481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57785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1.21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0609" b="-906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383852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15.42 PM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735" b="-367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808091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15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984" r="-339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971412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25233"/>
            <a:ext cx="7772400" cy="1470025"/>
          </a:xfrm>
        </p:spPr>
        <p:txBody>
          <a:bodyPr/>
          <a:lstStyle/>
          <a:p>
            <a:r>
              <a:rPr lang="en-US" dirty="0" smtClean="0"/>
              <a:t>Chapter 1.6</a:t>
            </a:r>
            <a:endParaRPr lang="en-US" dirty="0"/>
          </a:p>
        </p:txBody>
      </p:sp>
      <p:pic>
        <p:nvPicPr>
          <p:cNvPr id="6" name="Picture 5" descr="49689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292" y="1291809"/>
            <a:ext cx="5193435" cy="519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8344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27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015" b="-770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45649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27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126" b="-141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056951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27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479" b="-684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036858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27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9" r="-18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744970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9-06-06 at 3.28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0335" b="-2603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09857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28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066" b="-340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69394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28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14" r="-210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10688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1.21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93" r="-279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701455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29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9461" b="-1294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327094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29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546" r="-325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647838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Absolute Values!</a:t>
            </a:r>
            <a:endParaRPr lang="en-US" dirty="0"/>
          </a:p>
        </p:txBody>
      </p:sp>
      <p:pic>
        <p:nvPicPr>
          <p:cNvPr id="4" name="Content Placeholder 3" descr="Screen Shot 2019-06-06 at 3.29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293" b="-242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04642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6 at 3.29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590" b="-255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580433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30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584" b="-145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281606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30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3" b="-6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424639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30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395" b="-273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496364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30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07" r="-183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96901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6 at 3.30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396" b="-133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827155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would YOU try to solve this?</a:t>
            </a:r>
            <a:endParaRPr lang="en-US" dirty="0"/>
          </a:p>
        </p:txBody>
      </p:sp>
      <p:pic>
        <p:nvPicPr>
          <p:cNvPr id="4" name="Content Placeholder 3" descr="Screen Shot 2019-06-06 at 3.31.0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360" b="-543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1319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6 at 1.21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400" r="-284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606941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31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975" r="-21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83710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6 at 3.31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915" r="-409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767347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6 at 3.32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014" b="-390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48563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6 at 3.32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33" r="-8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258473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33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9606" b="-896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19579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33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45" b="-83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425902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6 at 3.33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840" r="-178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66386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1.7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Inequalities! </a:t>
            </a:r>
          </a:p>
          <a:p>
            <a:r>
              <a:rPr lang="en-US" dirty="0" smtClean="0"/>
              <a:t>(Not the same type of inequality that Bernie Sanders talks about.)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2026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1 at 12.46.1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380" b="-543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896203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1 at 12.46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585" b="-125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37294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6 at 1.22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65" r="-74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4228326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11 at 12.46.3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30" b="-40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739834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 Tip</a:t>
            </a:r>
            <a:endParaRPr lang="en-US" dirty="0"/>
          </a:p>
        </p:txBody>
      </p:sp>
      <p:pic>
        <p:nvPicPr>
          <p:cNvPr id="4" name="Content Placeholder 3" descr="Screen Shot 2019-06-11 at 12.46.4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4153" b="-641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0716700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1 at 12.46.5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360" b="-773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721858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47.08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8" b="-13873"/>
          <a:stretch/>
        </p:blipFill>
        <p:spPr>
          <a:xfrm>
            <a:off x="457200" y="1921206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38134783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1 at 12.47.3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761" b="-287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9764120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1 at 12.47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162" b="-611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216908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48.0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072" b="-200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960040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1 at 12.48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0381" b="-703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341728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48.2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29" b="-17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4946538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 own</a:t>
            </a:r>
            <a:endParaRPr lang="en-US" dirty="0"/>
          </a:p>
        </p:txBody>
      </p:sp>
      <p:pic>
        <p:nvPicPr>
          <p:cNvPr id="4" name="Content Placeholder 3" descr="Screen Shot 2019-06-11 at 12.48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7847" b="-978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23101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1.22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925" b="-259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5760349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48.5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65" b="-152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9247113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1 at 12.49.1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88" b="-425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8733761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1 at 12.49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326" b="-563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410851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1 at 12.49.5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3310" b="-433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7177250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1 at 12.50.0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325" b="-523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926906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50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73" b="-57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4810533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1 at 12.50.2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968" b="-569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9707091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50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14" r="-58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7278639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1 at 12.50.4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908" b="-229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7059329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50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762" r="-157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47694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1.22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83" b="-69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1550919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 own</a:t>
            </a:r>
            <a:endParaRPr lang="en-US" dirty="0"/>
          </a:p>
        </p:txBody>
      </p:sp>
      <p:pic>
        <p:nvPicPr>
          <p:cNvPr id="4" name="Content Placeholder 3" descr="Screen Shot 2019-06-11 at 12.51.0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867" b="-838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9496827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51.1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7" r="-4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4299217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1 at 12.51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5398" b="-453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0923810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51.3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905" b="-329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60543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1.22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497" b="-754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61405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1.23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38" b="-31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7522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180</Words>
  <Application>Microsoft Macintosh PowerPoint</Application>
  <PresentationFormat>On-screen Show (4:3)</PresentationFormat>
  <Paragraphs>65</Paragraphs>
  <Slides>73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4" baseType="lpstr">
      <vt:lpstr>Office Theme</vt:lpstr>
      <vt:lpstr>Chapter 1.4</vt:lpstr>
      <vt:lpstr>Try as a Class</vt:lpstr>
      <vt:lpstr>Solution</vt:lpstr>
      <vt:lpstr>PowerPoint Presentation</vt:lpstr>
      <vt:lpstr>PowerPoint Presentation</vt:lpstr>
      <vt:lpstr>Try as a Class</vt:lpstr>
      <vt:lpstr>Solution</vt:lpstr>
      <vt:lpstr>Try as a Class</vt:lpstr>
      <vt:lpstr>Solution</vt:lpstr>
      <vt:lpstr>Pro Tip</vt:lpstr>
      <vt:lpstr>Solve as a Class</vt:lpstr>
      <vt:lpstr>Solution</vt:lpstr>
      <vt:lpstr>Chapter 1.5</vt:lpstr>
      <vt:lpstr>Try as a Class</vt:lpstr>
      <vt:lpstr>Solution</vt:lpstr>
      <vt:lpstr>Try as a Class</vt:lpstr>
      <vt:lpstr>Solution</vt:lpstr>
      <vt:lpstr>Example of how to Organize a Problem</vt:lpstr>
      <vt:lpstr>Pro Tip: Check your units!</vt:lpstr>
      <vt:lpstr>Try as a Class</vt:lpstr>
      <vt:lpstr>Solution</vt:lpstr>
      <vt:lpstr>Chapter 1.6</vt:lpstr>
      <vt:lpstr>Try as a Class</vt:lpstr>
      <vt:lpstr>Solution</vt:lpstr>
      <vt:lpstr>Try as a Class</vt:lpstr>
      <vt:lpstr>Solution</vt:lpstr>
      <vt:lpstr>PowerPoint Presentation</vt:lpstr>
      <vt:lpstr>Try as a Class</vt:lpstr>
      <vt:lpstr>Solution</vt:lpstr>
      <vt:lpstr>Try as a Class</vt:lpstr>
      <vt:lpstr>Solution</vt:lpstr>
      <vt:lpstr>Absolute Values!</vt:lpstr>
      <vt:lpstr>PowerPoint Presentation</vt:lpstr>
      <vt:lpstr>Try as a Class</vt:lpstr>
      <vt:lpstr>Solution</vt:lpstr>
      <vt:lpstr>Try as a Class</vt:lpstr>
      <vt:lpstr>Solution</vt:lpstr>
      <vt:lpstr>PowerPoint Presentation</vt:lpstr>
      <vt:lpstr>How would YOU try to solve this?</vt:lpstr>
      <vt:lpstr>Solution</vt:lpstr>
      <vt:lpstr>Example</vt:lpstr>
      <vt:lpstr>PowerPoint Presentation</vt:lpstr>
      <vt:lpstr>Example</vt:lpstr>
      <vt:lpstr>Try as a Class</vt:lpstr>
      <vt:lpstr>Solution</vt:lpstr>
      <vt:lpstr>Example</vt:lpstr>
      <vt:lpstr>Chapter 1.7</vt:lpstr>
      <vt:lpstr>PowerPoint Presentation</vt:lpstr>
      <vt:lpstr>PowerPoint Presentation</vt:lpstr>
      <vt:lpstr>Example</vt:lpstr>
      <vt:lpstr>Pro Tip</vt:lpstr>
      <vt:lpstr>Try as a class</vt:lpstr>
      <vt:lpstr>Solution</vt:lpstr>
      <vt:lpstr>PowerPoint Presentation</vt:lpstr>
      <vt:lpstr>Try as a Class</vt:lpstr>
      <vt:lpstr>Solution</vt:lpstr>
      <vt:lpstr>Try as a Class</vt:lpstr>
      <vt:lpstr>Solution</vt:lpstr>
      <vt:lpstr>Try on you own</vt:lpstr>
      <vt:lpstr>Solution</vt:lpstr>
      <vt:lpstr>PowerPoint Presentation</vt:lpstr>
      <vt:lpstr>PowerPoint Presentation</vt:lpstr>
      <vt:lpstr>PowerPoint Presentation</vt:lpstr>
      <vt:lpstr>Try as a Class</vt:lpstr>
      <vt:lpstr>Solution</vt:lpstr>
      <vt:lpstr>Try as a Class</vt:lpstr>
      <vt:lpstr>Solution</vt:lpstr>
      <vt:lpstr>Try as a Class</vt:lpstr>
      <vt:lpstr>Solution</vt:lpstr>
      <vt:lpstr>Try on you own</vt:lpstr>
      <vt:lpstr>Solution</vt:lpstr>
      <vt:lpstr>Try as a Class</vt:lpstr>
      <vt:lpstr>Solution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1.4</dc:title>
  <dc:creator>Mathew Tucker</dc:creator>
  <cp:lastModifiedBy>Mathew Tucker</cp:lastModifiedBy>
  <cp:revision>5</cp:revision>
  <dcterms:created xsi:type="dcterms:W3CDTF">2019-06-11T05:37:58Z</dcterms:created>
  <dcterms:modified xsi:type="dcterms:W3CDTF">2019-06-11T07:51:41Z</dcterms:modified>
</cp:coreProperties>
</file>