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2"/>
  </p:notesMasterIdLst>
  <p:sldIdLst>
    <p:sldId id="256" r:id="rId2"/>
    <p:sldId id="35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56" r:id="rId78"/>
    <p:sldId id="333" r:id="rId79"/>
    <p:sldId id="335" r:id="rId80"/>
    <p:sldId id="334" r:id="rId81"/>
    <p:sldId id="336" r:id="rId82"/>
    <p:sldId id="337" r:id="rId83"/>
    <p:sldId id="338" r:id="rId84"/>
    <p:sldId id="339" r:id="rId85"/>
    <p:sldId id="340" r:id="rId86"/>
    <p:sldId id="342" r:id="rId87"/>
    <p:sldId id="341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19" r:id="rId102"/>
    <p:sldId id="320" r:id="rId103"/>
    <p:sldId id="358" r:id="rId104"/>
    <p:sldId id="359" r:id="rId105"/>
    <p:sldId id="360" r:id="rId106"/>
    <p:sldId id="361" r:id="rId107"/>
    <p:sldId id="363" r:id="rId108"/>
    <p:sldId id="365" r:id="rId109"/>
    <p:sldId id="366" r:id="rId110"/>
    <p:sldId id="367" r:id="rId1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156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10" Type="http://schemas.openxmlformats.org/officeDocument/2006/relationships/slide" Target="slides/slide109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11" Type="http://schemas.openxmlformats.org/officeDocument/2006/relationships/slide" Target="slides/slide110.xml"/><Relationship Id="rId112" Type="http://schemas.openxmlformats.org/officeDocument/2006/relationships/notesMaster" Target="notesMasters/notesMaster1.xml"/><Relationship Id="rId113" Type="http://schemas.openxmlformats.org/officeDocument/2006/relationships/printerSettings" Target="printerSettings/printerSettings1.bin"/><Relationship Id="rId114" Type="http://schemas.openxmlformats.org/officeDocument/2006/relationships/presProps" Target="presProps.xml"/><Relationship Id="rId115" Type="http://schemas.openxmlformats.org/officeDocument/2006/relationships/viewProps" Target="viewProps.xml"/><Relationship Id="rId116" Type="http://schemas.openxmlformats.org/officeDocument/2006/relationships/theme" Target="theme/theme1.xml"/><Relationship Id="rId117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00" Type="http://schemas.openxmlformats.org/officeDocument/2006/relationships/slide" Target="slides/slide99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8BFBED-AD51-184D-AE31-216260DE1CD8}" type="datetimeFigureOut">
              <a:rPr lang="en-US" smtClean="0"/>
              <a:t>6/6/19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60EACE-8C6A-DE42-BED7-C7F7C7459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04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GIVE THEM FORMULA FOR DISTANCE!!!!!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0EACE-8C6A-DE42-BED7-C7F7C7459C11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451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66CC-1390-334C-B65E-FFDA46B16FB4}" type="datetimeFigureOut">
              <a:rPr lang="en-US" smtClean="0"/>
              <a:t>6/4/19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70D7-FEAB-164E-BFF2-177862098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69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66CC-1390-334C-B65E-FFDA46B16FB4}" type="datetimeFigureOut">
              <a:rPr lang="en-US" smtClean="0"/>
              <a:t>6/4/19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70D7-FEAB-164E-BFF2-177862098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533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66CC-1390-334C-B65E-FFDA46B16FB4}" type="datetimeFigureOut">
              <a:rPr lang="en-US" smtClean="0"/>
              <a:t>6/4/19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70D7-FEAB-164E-BFF2-177862098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10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66CC-1390-334C-B65E-FFDA46B16FB4}" type="datetimeFigureOut">
              <a:rPr lang="en-US" smtClean="0"/>
              <a:t>6/4/19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70D7-FEAB-164E-BFF2-177862098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593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66CC-1390-334C-B65E-FFDA46B16FB4}" type="datetimeFigureOut">
              <a:rPr lang="en-US" smtClean="0"/>
              <a:t>6/4/19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70D7-FEAB-164E-BFF2-177862098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371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66CC-1390-334C-B65E-FFDA46B16FB4}" type="datetimeFigureOut">
              <a:rPr lang="en-US" smtClean="0"/>
              <a:t>6/4/19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70D7-FEAB-164E-BFF2-177862098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36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66CC-1390-334C-B65E-FFDA46B16FB4}" type="datetimeFigureOut">
              <a:rPr lang="en-US" smtClean="0"/>
              <a:t>6/4/19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70D7-FEAB-164E-BFF2-177862098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402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66CC-1390-334C-B65E-FFDA46B16FB4}" type="datetimeFigureOut">
              <a:rPr lang="en-US" smtClean="0"/>
              <a:t>6/4/19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70D7-FEAB-164E-BFF2-177862098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301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66CC-1390-334C-B65E-FFDA46B16FB4}" type="datetimeFigureOut">
              <a:rPr lang="en-US" smtClean="0"/>
              <a:t>6/4/19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70D7-FEAB-164E-BFF2-177862098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340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66CC-1390-334C-B65E-FFDA46B16FB4}" type="datetimeFigureOut">
              <a:rPr lang="en-US" smtClean="0"/>
              <a:t>6/4/19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70D7-FEAB-164E-BFF2-177862098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662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966CC-1390-334C-B65E-FFDA46B16FB4}" type="datetimeFigureOut">
              <a:rPr lang="en-US" smtClean="0"/>
              <a:t>6/4/19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70D7-FEAB-164E-BFF2-177862098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212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966CC-1390-334C-B65E-FFDA46B16FB4}" type="datetimeFigureOut">
              <a:rPr lang="en-US" smtClean="0"/>
              <a:t>6/4/19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370D7-FEAB-164E-BFF2-177862098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266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5.pn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pn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pn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8.pn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0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1.pn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pn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3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facebook.com/magicpi2/videos/659267164546336/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9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1.jpe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8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9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0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1.pn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2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3.pn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39823"/>
            <a:ext cx="7772400" cy="764464"/>
          </a:xfrm>
        </p:spPr>
        <p:txBody>
          <a:bodyPr/>
          <a:lstStyle/>
          <a:p>
            <a:r>
              <a:rPr lang="en-US" dirty="0" smtClean="0"/>
              <a:t>Day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47356" y="6171165"/>
            <a:ext cx="6400800" cy="656501"/>
          </a:xfrm>
        </p:spPr>
        <p:txBody>
          <a:bodyPr/>
          <a:lstStyle/>
          <a:p>
            <a:r>
              <a:rPr lang="en-US" dirty="0" smtClean="0"/>
              <a:t>1.2-1.5</a:t>
            </a:r>
            <a:endParaRPr lang="en-US" dirty="0"/>
          </a:p>
        </p:txBody>
      </p:sp>
      <p:pic>
        <p:nvPicPr>
          <p:cNvPr id="4" name="Picture 3" descr="Screen Shot 2019-06-06 at 3.00.1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200" y="1204287"/>
            <a:ext cx="46736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5469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Pro-Tip</a:t>
            </a:r>
            <a:endParaRPr lang="en-US" dirty="0"/>
          </a:p>
        </p:txBody>
      </p:sp>
      <p:pic>
        <p:nvPicPr>
          <p:cNvPr id="4" name="Content Placeholder 3" descr="Screen Shot 2019-06-04 at 4.11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9545" b="-395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45704544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3.30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395" b="-273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63388768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3.30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07" r="-183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7106872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6 at 3.30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396" b="-133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07658061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would YOU try to solve this?</a:t>
            </a:r>
            <a:endParaRPr lang="en-US" dirty="0"/>
          </a:p>
        </p:txBody>
      </p:sp>
      <p:pic>
        <p:nvPicPr>
          <p:cNvPr id="4" name="Content Placeholder 3" descr="Screen Shot 2019-06-06 at 3.31.0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4360" b="-543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92701635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3.31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975" r="-219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71463248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06 at 3.31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915" r="-409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38609627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6 at 3.32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9014" b="-390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0480230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06 at 3.32.4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33" r="-8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13568889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3.33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9606" b="-896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3174894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3.33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345" b="-83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014083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 this at home!</a:t>
            </a:r>
            <a:endParaRPr lang="en-US" dirty="0"/>
          </a:p>
        </p:txBody>
      </p:sp>
      <p:pic>
        <p:nvPicPr>
          <p:cNvPr id="4" name="Content Placeholder 3" descr="Screen Shot 2019-06-04 at 4.11.5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48" b="-15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91596366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06 at 3.33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840" r="-178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76701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4 at 4.12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2876" b="-7287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697264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4 at 4.12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60" r="-115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872880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04 at 4.12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91" b="-26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259164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9-06-04 at 4.18.4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2091872"/>
            <a:ext cx="7378700" cy="546100"/>
          </a:xfrm>
          <a:prstGeom prst="rect">
            <a:avLst/>
          </a:prstGeom>
        </p:spPr>
      </p:pic>
      <p:pic>
        <p:nvPicPr>
          <p:cNvPr id="7" name="Picture 6" descr="Screen Shot 2019-06-04 at 4.18.55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2878364"/>
            <a:ext cx="7416800" cy="774700"/>
          </a:xfrm>
          <a:prstGeom prst="rect">
            <a:avLst/>
          </a:prstGeom>
        </p:spPr>
      </p:pic>
      <p:pic>
        <p:nvPicPr>
          <p:cNvPr id="8" name="Picture 7" descr="Screen Shot 2019-06-04 at 4.19.20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3833586"/>
            <a:ext cx="7442200" cy="558800"/>
          </a:xfrm>
          <a:prstGeom prst="rect">
            <a:avLst/>
          </a:prstGeom>
        </p:spPr>
      </p:pic>
      <p:pic>
        <p:nvPicPr>
          <p:cNvPr id="9" name="Picture 8" descr="Screen Shot 2019-06-04 at 4.19.30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4996543"/>
            <a:ext cx="6997700" cy="482600"/>
          </a:xfrm>
          <a:prstGeom prst="rect">
            <a:avLst/>
          </a:prstGeom>
        </p:spPr>
      </p:pic>
      <p:pic>
        <p:nvPicPr>
          <p:cNvPr id="10" name="Picture 9" descr="Screen Shot 2019-06-04 at 4.19.41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5812971"/>
            <a:ext cx="7429500" cy="73660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Try these at home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7212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these at home</a:t>
            </a:r>
            <a:endParaRPr lang="en-US" dirty="0"/>
          </a:p>
        </p:txBody>
      </p:sp>
      <p:pic>
        <p:nvPicPr>
          <p:cNvPr id="5" name="Picture 4" descr="Screen Shot 2019-06-04 at 4.19.5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0" y="1417638"/>
            <a:ext cx="7366000" cy="762000"/>
          </a:xfrm>
          <a:prstGeom prst="rect">
            <a:avLst/>
          </a:prstGeom>
        </p:spPr>
      </p:pic>
      <p:pic>
        <p:nvPicPr>
          <p:cNvPr id="7" name="Picture 6" descr="Screen Shot 2019-06-04 at 4.21.0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0" y="2346552"/>
            <a:ext cx="7493000" cy="3073400"/>
          </a:xfrm>
          <a:prstGeom prst="rect">
            <a:avLst/>
          </a:prstGeom>
        </p:spPr>
      </p:pic>
      <p:pic>
        <p:nvPicPr>
          <p:cNvPr id="8" name="Picture 7" descr="Screen Shot 2019-06-04 at 4.21.20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5419952"/>
            <a:ext cx="75438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0560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1.3</a:t>
            </a:r>
            <a:endParaRPr lang="en-US" dirty="0"/>
          </a:p>
        </p:txBody>
      </p:sp>
      <p:pic>
        <p:nvPicPr>
          <p:cNvPr id="4" name="Content Placeholder 3" descr="Screen Shot 2019-06-04 at 4.53.0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033" r="-440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161489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4 at 4.27.1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3308" b="-1033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911314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04 at 4.27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85" r="-23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24278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Cool math thing!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CLICK ME!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1646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4 at 4.27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361" b="-143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170810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Try on your own. </a:t>
            </a:r>
            <a:br>
              <a:rPr lang="en-US" dirty="0" smtClean="0"/>
            </a:br>
            <a:r>
              <a:rPr lang="en-US" dirty="0" smtClean="0"/>
              <a:t>Any volunteers?</a:t>
            </a:r>
            <a:endParaRPr lang="en-US" dirty="0"/>
          </a:p>
        </p:txBody>
      </p:sp>
      <p:pic>
        <p:nvPicPr>
          <p:cNvPr id="4" name="Content Placeholder 3" descr="Screen Shot 2019-06-04 at 4.27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924" b="-389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5003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pic>
        <p:nvPicPr>
          <p:cNvPr id="4" name="Content Placeholder 3" descr="Screen Shot 2019-06-04 at 4.28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828" r="-268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276779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4 at 4.28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022" b="-100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88667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04 at 4.28.4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625" r="-276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057569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4 at 4.28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476" b="-3147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89732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Powers of </a:t>
            </a:r>
            <a:r>
              <a:rPr lang="en-US" dirty="0" err="1" smtClean="0"/>
              <a:t>i</a:t>
            </a:r>
            <a:r>
              <a:rPr lang="en-US" dirty="0" smtClean="0"/>
              <a:t>!</a:t>
            </a:r>
            <a:endParaRPr lang="en-US" dirty="0"/>
          </a:p>
        </p:txBody>
      </p:sp>
      <p:pic>
        <p:nvPicPr>
          <p:cNvPr id="4" name="Content Placeholder 3" descr="Screen Shot 2019-06-04 at 4.29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537" b="-75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634655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4 at 4.29.2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146" b="-331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473090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pic>
        <p:nvPicPr>
          <p:cNvPr id="4" name="Content Placeholder 3" descr="Screen Shot 2019-06-04 at 4.29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049" b="-380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77786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Pro-Tip</a:t>
            </a:r>
            <a:endParaRPr lang="en-US" dirty="0"/>
          </a:p>
        </p:txBody>
      </p:sp>
      <p:pic>
        <p:nvPicPr>
          <p:cNvPr id="4" name="Content Placeholder 3" descr="Screen Shot 2019-06-04 at 4.29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227" b="-312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63094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1.2</a:t>
            </a:r>
            <a:endParaRPr lang="en-US" dirty="0"/>
          </a:p>
        </p:txBody>
      </p:sp>
      <p:pic>
        <p:nvPicPr>
          <p:cNvPr id="4" name="Content Placeholder 3" descr="Screen Shot 2019-06-04 at 4.55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512" r="-595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117754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Yea</a:t>
            </a:r>
            <a:r>
              <a:rPr lang="mr-IN" dirty="0" smtClean="0"/>
              <a:t>…</a:t>
            </a:r>
            <a:r>
              <a:rPr lang="en-US" dirty="0" smtClean="0"/>
              <a:t> But like</a:t>
            </a:r>
            <a:r>
              <a:rPr lang="mr-IN" dirty="0" smtClean="0"/>
              <a:t>…</a:t>
            </a:r>
            <a:r>
              <a:rPr lang="en-US" dirty="0" smtClean="0"/>
              <a:t> how do we add them?</a:t>
            </a:r>
            <a:endParaRPr lang="en-US" dirty="0"/>
          </a:p>
        </p:txBody>
      </p:sp>
      <p:pic>
        <p:nvPicPr>
          <p:cNvPr id="4" name="Content Placeholder 3" descr="Screen Shot 2019-06-04 at 4.29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3889" b="-1138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211278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04 at 4.30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138" r="-241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973481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4 at 4.30.3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168" b="-511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321197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6-04 at 4.30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8125" b="-581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462180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4 at 4.30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33" r="-25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727842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6-04 at 4.31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2491" b="-724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3539267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4 at 4.31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788" b="-157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308232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4 at 4.31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155" b="-331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72718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4 at 4.31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466" b="-314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9411500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4 at 4.32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622" r="-376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2973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4 at 4.07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114" b="-251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033657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Pro-Tip</a:t>
            </a:r>
            <a:endParaRPr lang="en-US" dirty="0"/>
          </a:p>
        </p:txBody>
      </p:sp>
      <p:pic>
        <p:nvPicPr>
          <p:cNvPr id="4" name="Content Placeholder 3" descr="Screen Shot 2019-06-04 at 4.32.2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4829" b="-1648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032676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1.4</a:t>
            </a:r>
            <a:endParaRPr lang="en-US" dirty="0"/>
          </a:p>
        </p:txBody>
      </p:sp>
      <p:pic>
        <p:nvPicPr>
          <p:cNvPr id="4" name="Content Placeholder 3" descr="Screen Shot 2019-06-04 at 4.52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4" r="-6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374910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6 at 1.14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3292" b="-832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633959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6 at 1.14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7486" b="-1474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8050352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1.14.4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419" b="-214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711525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1.14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209" r="-202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585943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6 at 1.15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9712" b="-997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481104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1.15.4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98" b="-52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141628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1.15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226" r="-172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8112577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Pro-Tip</a:t>
            </a:r>
            <a:endParaRPr lang="en-US" dirty="0"/>
          </a:p>
        </p:txBody>
      </p:sp>
      <p:pic>
        <p:nvPicPr>
          <p:cNvPr id="4" name="Content Placeholder 3" descr="Screen Shot 2019-06-06 at 1.16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9947" b="-999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35387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</a:t>
            </a:r>
            <a:r>
              <a:rPr lang="en-US" dirty="0" err="1" smtClean="0"/>
              <a:t>Pt</a:t>
            </a:r>
            <a:r>
              <a:rPr lang="en-US" dirty="0" smtClean="0"/>
              <a:t>(1)</a:t>
            </a:r>
            <a:endParaRPr lang="en-US" dirty="0"/>
          </a:p>
        </p:txBody>
      </p:sp>
      <p:pic>
        <p:nvPicPr>
          <p:cNvPr id="4" name="Content Placeholder 3" descr="Screen Shot 2019-06-04 at 4.07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033" r="-200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8178220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Yoooooo</a:t>
            </a:r>
            <a:r>
              <a:rPr lang="mr-IN" dirty="0" smtClean="0"/>
              <a:t>…</a:t>
            </a:r>
            <a:r>
              <a:rPr lang="en-US" dirty="0" smtClean="0"/>
              <a:t>. Check it!</a:t>
            </a:r>
            <a:endParaRPr lang="en-US" dirty="0"/>
          </a:p>
        </p:txBody>
      </p:sp>
      <p:pic>
        <p:nvPicPr>
          <p:cNvPr id="4" name="Content Placeholder 3" descr="Screen Shot 2019-06-06 at 1.16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896" b="-388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5974992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Perfect Trinomials: </a:t>
            </a:r>
            <a:br>
              <a:rPr lang="en-US" dirty="0" smtClean="0"/>
            </a:br>
            <a:r>
              <a:rPr lang="en-US" dirty="0" smtClean="0"/>
              <a:t>Expanded and Factored</a:t>
            </a:r>
            <a:endParaRPr lang="en-US" dirty="0"/>
          </a:p>
        </p:txBody>
      </p:sp>
      <p:pic>
        <p:nvPicPr>
          <p:cNvPr id="4" name="Content Placeholder 3" descr="Screen Shot 2019-06-06 at 1.17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142" b="-591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4615118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06 at 1.18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985" b="-79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3895794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1.18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483" r="-424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2735197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pic>
        <p:nvPicPr>
          <p:cNvPr id="4" name="Content Placeholder 3" descr="Screen Shot 2019-06-06 at 1.18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200" r="-292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3231596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Pro-Tip</a:t>
            </a:r>
            <a:endParaRPr lang="en-US" dirty="0"/>
          </a:p>
        </p:txBody>
      </p:sp>
      <p:pic>
        <p:nvPicPr>
          <p:cNvPr id="4" name="Content Placeholder 3" descr="Screen Shot 2019-06-06 at 1.19.1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4034" b="-740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3538463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6 at 1.19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794" b="-197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2489893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1.19.3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9985" b="-1599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9140122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1.19.4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396" b="-73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1906454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1.20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5402" b="-1654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15299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</a:t>
            </a:r>
            <a:r>
              <a:rPr lang="en-US" dirty="0" err="1" smtClean="0"/>
              <a:t>Pt</a:t>
            </a:r>
            <a:r>
              <a:rPr lang="en-US" dirty="0" smtClean="0"/>
              <a:t>(2)</a:t>
            </a:r>
            <a:endParaRPr lang="en-US" dirty="0"/>
          </a:p>
        </p:txBody>
      </p:sp>
      <p:pic>
        <p:nvPicPr>
          <p:cNvPr id="4" name="Content Placeholder 3" descr="Screen Shot 2019-06-04 at 4.07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800" r="-108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1745134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1.20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57" r="-2625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7017198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Derivation of the Quadratic Formula</a:t>
            </a:r>
            <a:endParaRPr lang="en-US" dirty="0"/>
          </a:p>
        </p:txBody>
      </p:sp>
      <p:pic>
        <p:nvPicPr>
          <p:cNvPr id="4" name="Content Placeholder 3" descr="Screen Shot 2019-06-06 at 1.20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010" r="-29010"/>
          <a:stretch>
            <a:fillRect/>
          </a:stretch>
        </p:blipFill>
        <p:spPr>
          <a:xfrm>
            <a:off x="-210872" y="1600200"/>
            <a:ext cx="9560306" cy="5257800"/>
          </a:xfrm>
        </p:spPr>
      </p:pic>
    </p:spTree>
    <p:extLst>
      <p:ext uri="{BB962C8B-B14F-4D97-AF65-F5344CB8AC3E}">
        <p14:creationId xmlns:p14="http://schemas.microsoft.com/office/powerpoint/2010/main" val="357481193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6 at 1.21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3449" b="-734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7350932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1.21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4800" b="-948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7949338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pic>
        <p:nvPicPr>
          <p:cNvPr id="4" name="Content Placeholder 3" descr="Screen Shot 2019-06-06 at 1.21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731" r="-97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781302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Pro-Tip</a:t>
            </a:r>
            <a:endParaRPr lang="en-US" dirty="0"/>
          </a:p>
        </p:txBody>
      </p:sp>
      <p:pic>
        <p:nvPicPr>
          <p:cNvPr id="4" name="Content Placeholder 3" descr="Screen Shot 2019-06-06 at 1.21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7303" b="-2573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5460454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1.21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0609" b="-906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8663645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1.21.4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993" r="-279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893010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6 at 1.21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400" r="-284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5552165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6 at 1.22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465" r="-74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77330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</a:t>
            </a:r>
            <a:r>
              <a:rPr lang="en-US" dirty="0" err="1" smtClean="0"/>
              <a:t>Pt</a:t>
            </a:r>
            <a:r>
              <a:rPr lang="en-US" dirty="0" smtClean="0"/>
              <a:t>(1)</a:t>
            </a:r>
            <a:endParaRPr lang="en-US" dirty="0"/>
          </a:p>
        </p:txBody>
      </p:sp>
      <p:pic>
        <p:nvPicPr>
          <p:cNvPr id="4" name="Content Placeholder 3" descr="Screen Shot 2019-06-04 at 4.09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161" r="-261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7492185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1.22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925" b="-259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3211082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1.22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83" b="-69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190208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1.22.4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5497" b="-754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4687378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1.23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38" b="-31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9695026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 Tip</a:t>
            </a:r>
            <a:endParaRPr lang="en-US" dirty="0"/>
          </a:p>
        </p:txBody>
      </p:sp>
      <p:pic>
        <p:nvPicPr>
          <p:cNvPr id="4" name="Content Placeholder 3" descr="Screen Shot 2019-06-06 at 1.23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9786" b="-1097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2567770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6-06 at 1.24.0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281" b="-982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4464402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1.24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51" r="-33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7192476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</a:t>
            </a:r>
            <a:r>
              <a:rPr lang="en-US" dirty="0" smtClean="0"/>
              <a:t>1.5</a:t>
            </a:r>
            <a:endParaRPr lang="en-US" dirty="0"/>
          </a:p>
        </p:txBody>
      </p:sp>
      <p:pic>
        <p:nvPicPr>
          <p:cNvPr id="5" name="Content Placeholder 4" descr="Screen Shot 2019-06-06 at 3.01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675" r="-406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6853655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3.11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1" r="-4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0422280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3.11.2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385" r="-223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82860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</a:t>
            </a:r>
            <a:r>
              <a:rPr lang="en-US" dirty="0" err="1" smtClean="0"/>
              <a:t>Pt</a:t>
            </a:r>
            <a:r>
              <a:rPr lang="en-US" dirty="0" smtClean="0"/>
              <a:t>(2)</a:t>
            </a:r>
            <a:endParaRPr lang="en-US" dirty="0"/>
          </a:p>
        </p:txBody>
      </p:sp>
      <p:pic>
        <p:nvPicPr>
          <p:cNvPr id="4" name="Content Placeholder 3" descr="Screen Shot 2019-06-04 at 4.09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5594" b="-355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8622793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3.11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42" b="-110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0317868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3.11.5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052" r="-270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058008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 of how to Organize a Problem</a:t>
            </a:r>
            <a:endParaRPr lang="en-US" dirty="0"/>
          </a:p>
        </p:txBody>
      </p:sp>
      <p:pic>
        <p:nvPicPr>
          <p:cNvPr id="4" name="Content Placeholder 3" descr="Screen Shot 2019-06-06 at 3.15.2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18" r="-287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7911747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 Tip:</a:t>
            </a:r>
            <a:br>
              <a:rPr lang="en-US" dirty="0" smtClean="0"/>
            </a:br>
            <a:r>
              <a:rPr lang="en-US" dirty="0" smtClean="0"/>
              <a:t>Check your units!</a:t>
            </a:r>
            <a:endParaRPr lang="en-US" dirty="0"/>
          </a:p>
        </p:txBody>
      </p:sp>
      <p:pic>
        <p:nvPicPr>
          <p:cNvPr id="4" name="Content Placeholder 3" descr="Screen Shot 2019-06-06 at 3.15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8111" b="-1481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9728087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3.15.42 PM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735" b="-367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6910860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3.15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984" r="-339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9938689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25233"/>
            <a:ext cx="7772400" cy="1470025"/>
          </a:xfrm>
        </p:spPr>
        <p:txBody>
          <a:bodyPr/>
          <a:lstStyle/>
          <a:p>
            <a:r>
              <a:rPr lang="en-US" dirty="0" smtClean="0"/>
              <a:t>Chapter 1.6</a:t>
            </a:r>
            <a:endParaRPr lang="en-US" dirty="0"/>
          </a:p>
        </p:txBody>
      </p:sp>
      <p:pic>
        <p:nvPicPr>
          <p:cNvPr id="6" name="Picture 5" descr="49689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292" y="1291809"/>
            <a:ext cx="5193435" cy="519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8558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3.27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015" b="-770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9357011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3.27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126" b="-141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2487797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3.27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8479" b="-684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99188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04 at 4.11.0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640" r="-296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3635211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3.27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9" r="-18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9979610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Screen Shot 2019-06-06 at 3.28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0335" b="-2603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8143827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3.28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066" b="-340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0907599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3.28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14" r="-210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2604559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3.29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9461" b="-1294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1260993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3.29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546" r="-325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673175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Absolute Values!</a:t>
            </a:r>
            <a:endParaRPr lang="en-US" dirty="0"/>
          </a:p>
        </p:txBody>
      </p:sp>
      <p:pic>
        <p:nvPicPr>
          <p:cNvPr id="4" name="Content Placeholder 3" descr="Screen Shot 2019-06-06 at 3.29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293" b="-242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9150126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06 at 3.29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590" b="-255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5865759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06 at 3.30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584" b="-145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9576387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06 at 3.30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83" b="-6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533613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2432</TotalTime>
  <Words>290</Words>
  <Application>Microsoft Macintosh PowerPoint</Application>
  <PresentationFormat>On-screen Show (4:3)</PresentationFormat>
  <Paragraphs>99</Paragraphs>
  <Slides>110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110</vt:i4>
      </vt:variant>
    </vt:vector>
  </HeadingPairs>
  <TitlesOfParts>
    <vt:vector size="111" baseType="lpstr">
      <vt:lpstr>Office Theme</vt:lpstr>
      <vt:lpstr>Day 2</vt:lpstr>
      <vt:lpstr>Cool math thing!</vt:lpstr>
      <vt:lpstr>Chapter 1.2</vt:lpstr>
      <vt:lpstr>PowerPoint Presentation</vt:lpstr>
      <vt:lpstr>Example Pt(1)</vt:lpstr>
      <vt:lpstr>Example Pt(2)</vt:lpstr>
      <vt:lpstr>Example Pt(1)</vt:lpstr>
      <vt:lpstr>Example Pt(2)</vt:lpstr>
      <vt:lpstr>Example</vt:lpstr>
      <vt:lpstr>Pro-Tip</vt:lpstr>
      <vt:lpstr>Read this at home!</vt:lpstr>
      <vt:lpstr>Try as a Class</vt:lpstr>
      <vt:lpstr>Solution</vt:lpstr>
      <vt:lpstr>Example</vt:lpstr>
      <vt:lpstr>Try these at home</vt:lpstr>
      <vt:lpstr>Try these at home</vt:lpstr>
      <vt:lpstr>Chapter 1.3</vt:lpstr>
      <vt:lpstr>PowerPoint Presentation</vt:lpstr>
      <vt:lpstr>Example</vt:lpstr>
      <vt:lpstr>Try as a Class</vt:lpstr>
      <vt:lpstr>Try on your own.  Any volunteers?</vt:lpstr>
      <vt:lpstr>Solutions</vt:lpstr>
      <vt:lpstr>PowerPoint Presentation</vt:lpstr>
      <vt:lpstr>Example</vt:lpstr>
      <vt:lpstr>Try as a Class</vt:lpstr>
      <vt:lpstr>Powers of i!</vt:lpstr>
      <vt:lpstr>Try as a Class</vt:lpstr>
      <vt:lpstr>Solutions</vt:lpstr>
      <vt:lpstr>Pro-Tip</vt:lpstr>
      <vt:lpstr>Yea… But like… how do we add them?</vt:lpstr>
      <vt:lpstr>Example</vt:lpstr>
      <vt:lpstr>Try as a Class</vt:lpstr>
      <vt:lpstr>Solve as a Class</vt:lpstr>
      <vt:lpstr>Solution</vt:lpstr>
      <vt:lpstr>Solve as a Class</vt:lpstr>
      <vt:lpstr>Solution</vt:lpstr>
      <vt:lpstr>PowerPoint Presentation</vt:lpstr>
      <vt:lpstr>Try as a Class</vt:lpstr>
      <vt:lpstr>Solution</vt:lpstr>
      <vt:lpstr>Pro-Tip</vt:lpstr>
      <vt:lpstr>Chapter 1.4</vt:lpstr>
      <vt:lpstr>PowerPoint Presentation</vt:lpstr>
      <vt:lpstr>PowerPoint Presentation</vt:lpstr>
      <vt:lpstr>Try as a Class</vt:lpstr>
      <vt:lpstr>Solution</vt:lpstr>
      <vt:lpstr>PowerPoint Presentation</vt:lpstr>
      <vt:lpstr>Try as a Class</vt:lpstr>
      <vt:lpstr>Solution</vt:lpstr>
      <vt:lpstr>Pro-Tip</vt:lpstr>
      <vt:lpstr>Yoooooo…. Check it!</vt:lpstr>
      <vt:lpstr>Perfect Trinomials:  Expanded and Factored</vt:lpstr>
      <vt:lpstr>Example</vt:lpstr>
      <vt:lpstr>Try as a Class</vt:lpstr>
      <vt:lpstr>Solutions</vt:lpstr>
      <vt:lpstr>Pro-Tip</vt:lpstr>
      <vt:lpstr>PowerPoint Presentation</vt:lpstr>
      <vt:lpstr>Try as a Class</vt:lpstr>
      <vt:lpstr>Solution</vt:lpstr>
      <vt:lpstr>Try as a Class</vt:lpstr>
      <vt:lpstr>Solution</vt:lpstr>
      <vt:lpstr>The Derivation of the Quadratic Formula</vt:lpstr>
      <vt:lpstr>PowerPoint Presentation</vt:lpstr>
      <vt:lpstr>Try as a Class</vt:lpstr>
      <vt:lpstr>Solutions</vt:lpstr>
      <vt:lpstr>Pro-Tip</vt:lpstr>
      <vt:lpstr>Try as a Class</vt:lpstr>
      <vt:lpstr>Solution</vt:lpstr>
      <vt:lpstr>PowerPoint Presentation</vt:lpstr>
      <vt:lpstr>PowerPoint Presentation</vt:lpstr>
      <vt:lpstr>Try as a Class</vt:lpstr>
      <vt:lpstr>Solution</vt:lpstr>
      <vt:lpstr>Try as a Class</vt:lpstr>
      <vt:lpstr>Solution</vt:lpstr>
      <vt:lpstr>Pro Tip</vt:lpstr>
      <vt:lpstr>Solve as a Class</vt:lpstr>
      <vt:lpstr>Solution</vt:lpstr>
      <vt:lpstr>Chapter 1.5</vt:lpstr>
      <vt:lpstr>Try as a Class</vt:lpstr>
      <vt:lpstr>Solution</vt:lpstr>
      <vt:lpstr>Try as a Class</vt:lpstr>
      <vt:lpstr>Solution</vt:lpstr>
      <vt:lpstr>Example of how to Organize a Problem</vt:lpstr>
      <vt:lpstr>Pro Tip: Check your units!</vt:lpstr>
      <vt:lpstr>Try as a Class</vt:lpstr>
      <vt:lpstr>Solution</vt:lpstr>
      <vt:lpstr>Chapter 1.6</vt:lpstr>
      <vt:lpstr>Try as a Class</vt:lpstr>
      <vt:lpstr>Solution</vt:lpstr>
      <vt:lpstr>Try as a Class</vt:lpstr>
      <vt:lpstr>Solution</vt:lpstr>
      <vt:lpstr>PowerPoint Presentation</vt:lpstr>
      <vt:lpstr>Try as a Class</vt:lpstr>
      <vt:lpstr>Solution</vt:lpstr>
      <vt:lpstr>Try as a Class</vt:lpstr>
      <vt:lpstr>Solution</vt:lpstr>
      <vt:lpstr>Absolute Values!</vt:lpstr>
      <vt:lpstr>PowerPoint Presentation</vt:lpstr>
      <vt:lpstr>Try as a Class</vt:lpstr>
      <vt:lpstr>Solution</vt:lpstr>
      <vt:lpstr>Try as a Class</vt:lpstr>
      <vt:lpstr>Solution</vt:lpstr>
      <vt:lpstr>PowerPoint Presentation</vt:lpstr>
      <vt:lpstr>How would YOU try to solve this?</vt:lpstr>
      <vt:lpstr>Solution</vt:lpstr>
      <vt:lpstr>Example</vt:lpstr>
      <vt:lpstr>PowerPoint Presentation</vt:lpstr>
      <vt:lpstr>Example</vt:lpstr>
      <vt:lpstr>Try as a Class</vt:lpstr>
      <vt:lpstr>Solution</vt:lpstr>
      <vt:lpstr>Example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2</dc:title>
  <dc:creator>Mathew Tucker</dc:creator>
  <cp:lastModifiedBy>Mathew Tucker</cp:lastModifiedBy>
  <cp:revision>12</cp:revision>
  <dcterms:created xsi:type="dcterms:W3CDTF">2019-06-05T04:22:31Z</dcterms:created>
  <dcterms:modified xsi:type="dcterms:W3CDTF">2019-06-06T20:54:56Z</dcterms:modified>
</cp:coreProperties>
</file>