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323" r:id="rId2"/>
    <p:sldId id="31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318" r:id="rId14"/>
    <p:sldId id="269" r:id="rId15"/>
    <p:sldId id="270" r:id="rId16"/>
    <p:sldId id="271" r:id="rId17"/>
    <p:sldId id="273" r:id="rId18"/>
    <p:sldId id="274" r:id="rId19"/>
    <p:sldId id="272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9" r:id="rId62"/>
    <p:sldId id="320" r:id="rId63"/>
    <p:sldId id="321" r:id="rId64"/>
    <p:sldId id="322" r:id="rId6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4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BCFB0-21FD-EC44-9A2E-C608F7CE25CA}" type="datetimeFigureOut">
              <a:rPr lang="en-US" smtClean="0"/>
              <a:t>8/20/19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29615-161B-FD4F-AB7E-66520084C8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32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815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101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39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52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538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09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42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4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35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34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241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BA3F3-305D-9C47-AFDF-825C585BD3D8}" type="datetimeFigureOut">
              <a:rPr lang="en-US" smtClean="0"/>
              <a:t>8/20/19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1FD86-EFF5-9941-AAB7-812606FBB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516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Day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1.1 </a:t>
            </a:r>
            <a:r>
              <a:rPr lang="en-US" dirty="0"/>
              <a:t>- </a:t>
            </a:r>
            <a:r>
              <a:rPr lang="en-US" dirty="0" smtClean="0"/>
              <a:t>1.3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357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1.21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402" r="-204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390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1.21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993" b="-50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041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1.22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1" b="-14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27710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Conditional Equation:</a:t>
            </a:r>
          </a:p>
          <a:p>
            <a:pPr lvl="1"/>
            <a:r>
              <a:rPr lang="en-US" dirty="0" smtClean="0"/>
              <a:t>True for SOME values of the variables</a:t>
            </a:r>
          </a:p>
          <a:p>
            <a:r>
              <a:rPr lang="en-US" dirty="0" smtClean="0"/>
              <a:t>Identity:</a:t>
            </a:r>
          </a:p>
          <a:p>
            <a:pPr lvl="1"/>
            <a:r>
              <a:rPr lang="en-US" dirty="0" smtClean="0"/>
              <a:t>Always true</a:t>
            </a:r>
          </a:p>
          <a:p>
            <a:r>
              <a:rPr lang="en-US" dirty="0" smtClean="0"/>
              <a:t>Contradiction:</a:t>
            </a:r>
          </a:p>
          <a:p>
            <a:pPr lvl="1"/>
            <a:r>
              <a:rPr lang="en-US" dirty="0" smtClean="0"/>
              <a:t>Never true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470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1.2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341" b="-433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2679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1.22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106" r="-351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5369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1.22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18" r="-244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5745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1.23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102" b="-77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2220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1.23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61" r="-180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1288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04 at 1.23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449" b="-141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541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QOTW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feel is your weakest area in math and why?</a:t>
            </a:r>
            <a:endParaRPr lang="en-US" dirty="0"/>
          </a:p>
        </p:txBody>
      </p:sp>
      <p:pic>
        <p:nvPicPr>
          <p:cNvPr id="4" name="Picture 3" descr="Screen Shot 2019-06-04 at 3.17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3422650"/>
            <a:ext cx="60071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1401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1.24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825" r="-35825"/>
          <a:stretch>
            <a:fillRect/>
          </a:stretch>
        </p:blipFill>
        <p:spPr>
          <a:xfrm>
            <a:off x="-202220" y="1417638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21965041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Calling all volunteers!</a:t>
            </a:r>
            <a:endParaRPr lang="en-US" dirty="0"/>
          </a:p>
        </p:txBody>
      </p:sp>
      <p:pic>
        <p:nvPicPr>
          <p:cNvPr id="4" name="Content Placeholder 3" descr="Screen Shot 2019-06-04 at 1.24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915" b="-38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13615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1.24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035" r="-320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6298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1.24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766" b="-587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9810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1.25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33" b="-124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644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1.25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856" b="-378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5687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04 at 1.26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612" b="-1886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55533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1.2</a:t>
            </a:r>
            <a:endParaRPr lang="en-US" dirty="0"/>
          </a:p>
        </p:txBody>
      </p:sp>
      <p:pic>
        <p:nvPicPr>
          <p:cNvPr id="4" name="Content Placeholder 3" descr="Screen Shot 2019-06-04 at 4.55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12" r="-595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921002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07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14" b="-251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7335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(1)</a:t>
            </a:r>
            <a:endParaRPr lang="en-US" dirty="0"/>
          </a:p>
        </p:txBody>
      </p:sp>
      <p:pic>
        <p:nvPicPr>
          <p:cNvPr id="4" name="Content Placeholder 3" descr="Screen Shot 2019-06-04 at 4.07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33" r="-200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7447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1.1</a:t>
            </a:r>
            <a:endParaRPr lang="en-US" dirty="0"/>
          </a:p>
        </p:txBody>
      </p:sp>
      <p:pic>
        <p:nvPicPr>
          <p:cNvPr id="4" name="Content Placeholder 3" descr="Screen Shot 2019-06-04 at 3.05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512" r="-535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7117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(2)</a:t>
            </a:r>
            <a:endParaRPr lang="en-US" dirty="0"/>
          </a:p>
        </p:txBody>
      </p:sp>
      <p:pic>
        <p:nvPicPr>
          <p:cNvPr id="4" name="Content Placeholder 3" descr="Screen Shot 2019-06-04 at 4.07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00" r="-10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7997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(1)</a:t>
            </a:r>
            <a:endParaRPr lang="en-US" dirty="0"/>
          </a:p>
        </p:txBody>
      </p:sp>
      <p:pic>
        <p:nvPicPr>
          <p:cNvPr id="4" name="Content Placeholder 3" descr="Screen Shot 2019-06-04 at 4.09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161" r="-26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97578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(2)</a:t>
            </a:r>
            <a:endParaRPr lang="en-US" dirty="0"/>
          </a:p>
        </p:txBody>
      </p:sp>
      <p:pic>
        <p:nvPicPr>
          <p:cNvPr id="4" name="Content Placeholder 3" descr="Screen Shot 2019-06-04 at 4.09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594" b="-355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913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11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40" r="-296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84954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4.11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545" b="-395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87183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this at home!</a:t>
            </a:r>
            <a:endParaRPr lang="en-US" dirty="0"/>
          </a:p>
        </p:txBody>
      </p:sp>
      <p:pic>
        <p:nvPicPr>
          <p:cNvPr id="4" name="Content Placeholder 3" descr="Screen Shot 2019-06-04 at 4.11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8" b="-1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20871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12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876" b="-728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8194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12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60" r="-115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95791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12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91" b="-26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21893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9-06-04 at 4.18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2091872"/>
            <a:ext cx="7378700" cy="546100"/>
          </a:xfrm>
          <a:prstGeom prst="rect">
            <a:avLst/>
          </a:prstGeom>
        </p:spPr>
      </p:pic>
      <p:pic>
        <p:nvPicPr>
          <p:cNvPr id="7" name="Picture 6" descr="Screen Shot 2019-06-04 at 4.18.5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2878364"/>
            <a:ext cx="7416800" cy="774700"/>
          </a:xfrm>
          <a:prstGeom prst="rect">
            <a:avLst/>
          </a:prstGeom>
        </p:spPr>
      </p:pic>
      <p:pic>
        <p:nvPicPr>
          <p:cNvPr id="8" name="Picture 7" descr="Screen Shot 2019-06-04 at 4.19.2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3833586"/>
            <a:ext cx="7442200" cy="558800"/>
          </a:xfrm>
          <a:prstGeom prst="rect">
            <a:avLst/>
          </a:prstGeom>
        </p:spPr>
      </p:pic>
      <p:pic>
        <p:nvPicPr>
          <p:cNvPr id="9" name="Picture 8" descr="Screen Shot 2019-06-04 at 4.19.3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4996543"/>
            <a:ext cx="6997700" cy="482600"/>
          </a:xfrm>
          <a:prstGeom prst="rect">
            <a:avLst/>
          </a:prstGeom>
        </p:spPr>
      </p:pic>
      <p:pic>
        <p:nvPicPr>
          <p:cNvPr id="10" name="Picture 9" descr="Screen Shot 2019-06-04 at 4.19.41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5812971"/>
            <a:ext cx="7429500" cy="7366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Try these at home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06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1.19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151" b="-1101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62077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these at home</a:t>
            </a:r>
            <a:endParaRPr lang="en-US" dirty="0"/>
          </a:p>
        </p:txBody>
      </p:sp>
      <p:pic>
        <p:nvPicPr>
          <p:cNvPr id="5" name="Picture 4" descr="Screen Shot 2019-06-04 at 4.19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1417638"/>
            <a:ext cx="7366000" cy="762000"/>
          </a:xfrm>
          <a:prstGeom prst="rect">
            <a:avLst/>
          </a:prstGeom>
        </p:spPr>
      </p:pic>
      <p:pic>
        <p:nvPicPr>
          <p:cNvPr id="7" name="Picture 6" descr="Screen Shot 2019-06-04 at 4.21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2346552"/>
            <a:ext cx="7493000" cy="3073400"/>
          </a:xfrm>
          <a:prstGeom prst="rect">
            <a:avLst/>
          </a:prstGeom>
        </p:spPr>
      </p:pic>
      <p:pic>
        <p:nvPicPr>
          <p:cNvPr id="8" name="Picture 7" descr="Screen Shot 2019-06-04 at 4.21.2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5419952"/>
            <a:ext cx="75438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803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1.3</a:t>
            </a:r>
            <a:endParaRPr lang="en-US" dirty="0"/>
          </a:p>
        </p:txBody>
      </p:sp>
      <p:pic>
        <p:nvPicPr>
          <p:cNvPr id="4" name="Content Placeholder 3" descr="Screen Shot 2019-06-04 at 4.53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033" r="-440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3466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27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308" b="-1033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64267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27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85" r="-23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50190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27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61" b="-143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01740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Try on your own. </a:t>
            </a:r>
            <a:br>
              <a:rPr lang="en-US" dirty="0" smtClean="0"/>
            </a:br>
            <a:r>
              <a:rPr lang="en-US" dirty="0" smtClean="0"/>
              <a:t>Any volunteers?</a:t>
            </a:r>
            <a:endParaRPr lang="en-US" dirty="0"/>
          </a:p>
        </p:txBody>
      </p:sp>
      <p:pic>
        <p:nvPicPr>
          <p:cNvPr id="4" name="Content Placeholder 3" descr="Screen Shot 2019-06-04 at 4.27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924" b="-389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82855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04 at 4.28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28" r="-268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53165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2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22" b="-100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95402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28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25" r="-27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92599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28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476" b="-314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4355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1.19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29" b="-10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95399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Powers of </a:t>
            </a:r>
            <a:r>
              <a:rPr lang="en-US" dirty="0" err="1" smtClean="0"/>
              <a:t>i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Content Placeholder 3" descr="Screen Shot 2019-06-04 at 4.29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37" b="-75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82909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29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146" b="-33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75857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04 at 4.29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049" b="-380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92831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4.29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227" b="-312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02794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Yea</a:t>
            </a:r>
            <a:r>
              <a:rPr lang="mr-IN" dirty="0" smtClean="0"/>
              <a:t>…</a:t>
            </a:r>
            <a:r>
              <a:rPr lang="en-US" dirty="0" smtClean="0"/>
              <a:t> But like</a:t>
            </a:r>
            <a:r>
              <a:rPr lang="mr-IN" dirty="0" smtClean="0"/>
              <a:t>…</a:t>
            </a:r>
            <a:r>
              <a:rPr lang="en-US" dirty="0" smtClean="0"/>
              <a:t> how do we add them?</a:t>
            </a:r>
            <a:endParaRPr lang="en-US" dirty="0"/>
          </a:p>
        </p:txBody>
      </p:sp>
      <p:pic>
        <p:nvPicPr>
          <p:cNvPr id="4" name="Content Placeholder 3" descr="Screen Shot 2019-06-04 at 4.29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889" b="-1138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65734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30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138" r="-24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50336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30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68" b="-511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110913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04 at 4.3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125" b="-581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17392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30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33" r="-2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49311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04 at 4.31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491" b="-724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4502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1.20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58" b="-72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529692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31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88" b="-157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65324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31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155" b="-33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576623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31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466" b="-314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35723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32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622" r="-37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46556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4.32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4829" b="-1648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3946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1.20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9" r="-45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9567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Class:</a:t>
            </a:r>
            <a:endParaRPr lang="en-US" dirty="0"/>
          </a:p>
        </p:txBody>
      </p:sp>
      <p:pic>
        <p:nvPicPr>
          <p:cNvPr id="4" name="Content Placeholder 3" descr="Screen Shot 2019-06-04 at 1.20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999" b="-2239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3537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1.20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203" b="-842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081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196</Words>
  <Application>Microsoft Macintosh PowerPoint</Application>
  <PresentationFormat>On-screen Show (4:3)</PresentationFormat>
  <Paragraphs>64</Paragraphs>
  <Slides>64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Office Theme</vt:lpstr>
      <vt:lpstr>Day 1</vt:lpstr>
      <vt:lpstr>QOTW</vt:lpstr>
      <vt:lpstr>Chapter 1.1</vt:lpstr>
      <vt:lpstr>PowerPoint Presentation</vt:lpstr>
      <vt:lpstr>PowerPoint Presentation</vt:lpstr>
      <vt:lpstr>PowerPoint Presentation</vt:lpstr>
      <vt:lpstr>Example</vt:lpstr>
      <vt:lpstr>Try as a Class: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Example</vt:lpstr>
      <vt:lpstr>Try as a Class</vt:lpstr>
      <vt:lpstr>Solution</vt:lpstr>
      <vt:lpstr>Try on you own</vt:lpstr>
      <vt:lpstr>Example</vt:lpstr>
      <vt:lpstr>Calling all volunteers!</vt:lpstr>
      <vt:lpstr>Solution</vt:lpstr>
      <vt:lpstr>Pro-Tip</vt:lpstr>
      <vt:lpstr>Example</vt:lpstr>
      <vt:lpstr>Pro-Tip</vt:lpstr>
      <vt:lpstr>Try on you own</vt:lpstr>
      <vt:lpstr>Chapter 1.2</vt:lpstr>
      <vt:lpstr>PowerPoint Presentation</vt:lpstr>
      <vt:lpstr>Example Pt(1)</vt:lpstr>
      <vt:lpstr>Example Pt(2)</vt:lpstr>
      <vt:lpstr>Example Pt(1)</vt:lpstr>
      <vt:lpstr>Example Pt(2)</vt:lpstr>
      <vt:lpstr>Example</vt:lpstr>
      <vt:lpstr>Pro-Tip</vt:lpstr>
      <vt:lpstr>Read this at home!</vt:lpstr>
      <vt:lpstr>Try as a Class</vt:lpstr>
      <vt:lpstr>Solution</vt:lpstr>
      <vt:lpstr>Example</vt:lpstr>
      <vt:lpstr>Try these at home</vt:lpstr>
      <vt:lpstr>Try these at home</vt:lpstr>
      <vt:lpstr>Chapter 1.3</vt:lpstr>
      <vt:lpstr>PowerPoint Presentation</vt:lpstr>
      <vt:lpstr>Example</vt:lpstr>
      <vt:lpstr>Try as a Class</vt:lpstr>
      <vt:lpstr>Try on your own.  Any volunteers?</vt:lpstr>
      <vt:lpstr>Solutions</vt:lpstr>
      <vt:lpstr>PowerPoint Presentation</vt:lpstr>
      <vt:lpstr>Example</vt:lpstr>
      <vt:lpstr>Try as a Class</vt:lpstr>
      <vt:lpstr>Powers of i!</vt:lpstr>
      <vt:lpstr>Try as a Class</vt:lpstr>
      <vt:lpstr>Solutions</vt:lpstr>
      <vt:lpstr>Pro-Tip</vt:lpstr>
      <vt:lpstr>Yea… But like… how do we add them?</vt:lpstr>
      <vt:lpstr>Example</vt:lpstr>
      <vt:lpstr>Try as a Class</vt:lpstr>
      <vt:lpstr>Solve as a Class</vt:lpstr>
      <vt:lpstr>Solution</vt:lpstr>
      <vt:lpstr>Solve as a Class</vt:lpstr>
      <vt:lpstr>Solution</vt:lpstr>
      <vt:lpstr>PowerPoint Presentation</vt:lpstr>
      <vt:lpstr>Try as a Class</vt:lpstr>
      <vt:lpstr>Solution</vt:lpstr>
      <vt:lpstr>Pro-Tip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1</dc:title>
  <dc:creator>Mathew Tucker</dc:creator>
  <cp:lastModifiedBy>Mathew Tucker</cp:lastModifiedBy>
  <cp:revision>14</cp:revision>
  <dcterms:created xsi:type="dcterms:W3CDTF">2019-06-04T19:49:10Z</dcterms:created>
  <dcterms:modified xsi:type="dcterms:W3CDTF">2019-08-21T01:31:56Z</dcterms:modified>
</cp:coreProperties>
</file>