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385" r:id="rId2"/>
    <p:sldId id="386" r:id="rId3"/>
    <p:sldId id="387" r:id="rId4"/>
    <p:sldId id="388" r:id="rId5"/>
    <p:sldId id="389" r:id="rId6"/>
    <p:sldId id="390" r:id="rId7"/>
    <p:sldId id="391" r:id="rId8"/>
    <p:sldId id="392" r:id="rId9"/>
    <p:sldId id="393" r:id="rId10"/>
    <p:sldId id="394" r:id="rId11"/>
    <p:sldId id="395" r:id="rId12"/>
    <p:sldId id="396" r:id="rId13"/>
    <p:sldId id="397" r:id="rId14"/>
    <p:sldId id="398" r:id="rId15"/>
    <p:sldId id="399" r:id="rId16"/>
    <p:sldId id="400" r:id="rId17"/>
    <p:sldId id="401" r:id="rId18"/>
    <p:sldId id="402" r:id="rId19"/>
    <p:sldId id="403" r:id="rId20"/>
    <p:sldId id="404" r:id="rId21"/>
    <p:sldId id="405" r:id="rId22"/>
    <p:sldId id="406" r:id="rId23"/>
    <p:sldId id="407" r:id="rId24"/>
    <p:sldId id="408" r:id="rId25"/>
    <p:sldId id="409" r:id="rId26"/>
    <p:sldId id="410" r:id="rId27"/>
    <p:sldId id="411" r:id="rId28"/>
    <p:sldId id="256" r:id="rId29"/>
    <p:sldId id="356" r:id="rId30"/>
    <p:sldId id="257" r:id="rId31"/>
    <p:sldId id="258" r:id="rId32"/>
    <p:sldId id="259" r:id="rId33"/>
    <p:sldId id="260" r:id="rId34"/>
    <p:sldId id="261" r:id="rId35"/>
    <p:sldId id="262" r:id="rId36"/>
    <p:sldId id="263" r:id="rId37"/>
    <p:sldId id="264" r:id="rId38"/>
    <p:sldId id="265" r:id="rId39"/>
    <p:sldId id="266" r:id="rId40"/>
    <p:sldId id="267" r:id="rId41"/>
    <p:sldId id="268" r:id="rId42"/>
    <p:sldId id="269" r:id="rId43"/>
    <p:sldId id="270" r:id="rId44"/>
    <p:sldId id="271" r:id="rId45"/>
    <p:sldId id="272" r:id="rId46"/>
    <p:sldId id="273" r:id="rId47"/>
    <p:sldId id="274" r:id="rId48"/>
    <p:sldId id="275" r:id="rId49"/>
    <p:sldId id="276" r:id="rId50"/>
    <p:sldId id="277" r:id="rId51"/>
    <p:sldId id="278" r:id="rId52"/>
    <p:sldId id="357" r:id="rId53"/>
    <p:sldId id="279" r:id="rId54"/>
    <p:sldId id="280" r:id="rId55"/>
    <p:sldId id="281" r:id="rId56"/>
    <p:sldId id="282" r:id="rId57"/>
    <p:sldId id="283" r:id="rId58"/>
    <p:sldId id="284" r:id="rId59"/>
    <p:sldId id="285" r:id="rId60"/>
    <p:sldId id="286" r:id="rId61"/>
    <p:sldId id="287" r:id="rId62"/>
    <p:sldId id="288" r:id="rId63"/>
    <p:sldId id="289" r:id="rId64"/>
    <p:sldId id="290" r:id="rId65"/>
    <p:sldId id="291" r:id="rId66"/>
    <p:sldId id="292" r:id="rId67"/>
    <p:sldId id="293" r:id="rId68"/>
    <p:sldId id="294" r:id="rId69"/>
    <p:sldId id="295" r:id="rId70"/>
    <p:sldId id="296" r:id="rId71"/>
    <p:sldId id="358" r:id="rId72"/>
    <p:sldId id="297" r:id="rId73"/>
    <p:sldId id="298" r:id="rId74"/>
    <p:sldId id="299" r:id="rId75"/>
    <p:sldId id="300" r:id="rId76"/>
    <p:sldId id="301" r:id="rId77"/>
    <p:sldId id="302" r:id="rId78"/>
    <p:sldId id="381" r:id="rId79"/>
    <p:sldId id="382" r:id="rId80"/>
    <p:sldId id="377" r:id="rId81"/>
    <p:sldId id="378" r:id="rId82"/>
    <p:sldId id="379" r:id="rId83"/>
    <p:sldId id="380" r:id="rId84"/>
    <p:sldId id="383" r:id="rId85"/>
    <p:sldId id="359" r:id="rId86"/>
    <p:sldId id="360" r:id="rId87"/>
    <p:sldId id="384" r:id="rId88"/>
    <p:sldId id="361" r:id="rId89"/>
    <p:sldId id="362" r:id="rId90"/>
    <p:sldId id="364" r:id="rId91"/>
    <p:sldId id="365" r:id="rId92"/>
    <p:sldId id="366" r:id="rId9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8" d="100"/>
          <a:sy n="78" d="100"/>
        </p:scale>
        <p:origin x="-123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printerSettings" Target="printerSettings/printerSettings1.bin"/><Relationship Id="rId95" Type="http://schemas.openxmlformats.org/officeDocument/2006/relationships/presProps" Target="presProps.xml"/><Relationship Id="rId96" Type="http://schemas.openxmlformats.org/officeDocument/2006/relationships/viewProps" Target="viewProps.xml"/><Relationship Id="rId97" Type="http://schemas.openxmlformats.org/officeDocument/2006/relationships/theme" Target="theme/theme1.xml"/><Relationship Id="rId98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19B69-FC61-8340-B70C-24E37B554E34}" type="datetimeFigureOut">
              <a:rPr lang="en-US" smtClean="0"/>
              <a:t>7/23/19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B3675-0783-C04F-929B-ADC1FF5B1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304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19B69-FC61-8340-B70C-24E37B554E34}" type="datetimeFigureOut">
              <a:rPr lang="en-US" smtClean="0"/>
              <a:t>7/23/19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B3675-0783-C04F-929B-ADC1FF5B1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419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19B69-FC61-8340-B70C-24E37B554E34}" type="datetimeFigureOut">
              <a:rPr lang="en-US" smtClean="0"/>
              <a:t>7/23/19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B3675-0783-C04F-929B-ADC1FF5B1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544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19B69-FC61-8340-B70C-24E37B554E34}" type="datetimeFigureOut">
              <a:rPr lang="en-US" smtClean="0"/>
              <a:t>7/23/19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B3675-0783-C04F-929B-ADC1FF5B1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527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19B69-FC61-8340-B70C-24E37B554E34}" type="datetimeFigureOut">
              <a:rPr lang="en-US" smtClean="0"/>
              <a:t>7/23/19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B3675-0783-C04F-929B-ADC1FF5B1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687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19B69-FC61-8340-B70C-24E37B554E34}" type="datetimeFigureOut">
              <a:rPr lang="en-US" smtClean="0"/>
              <a:t>7/23/19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B3675-0783-C04F-929B-ADC1FF5B1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974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19B69-FC61-8340-B70C-24E37B554E34}" type="datetimeFigureOut">
              <a:rPr lang="en-US" smtClean="0"/>
              <a:t>7/23/19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B3675-0783-C04F-929B-ADC1FF5B1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136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19B69-FC61-8340-B70C-24E37B554E34}" type="datetimeFigureOut">
              <a:rPr lang="en-US" smtClean="0"/>
              <a:t>7/23/19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B3675-0783-C04F-929B-ADC1FF5B1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709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19B69-FC61-8340-B70C-24E37B554E34}" type="datetimeFigureOut">
              <a:rPr lang="en-US" smtClean="0"/>
              <a:t>7/23/19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B3675-0783-C04F-929B-ADC1FF5B1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746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19B69-FC61-8340-B70C-24E37B554E34}" type="datetimeFigureOut">
              <a:rPr lang="en-US" smtClean="0"/>
              <a:t>7/23/19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B3675-0783-C04F-929B-ADC1FF5B1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962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19B69-FC61-8340-B70C-24E37B554E34}" type="datetimeFigureOut">
              <a:rPr lang="en-US" smtClean="0"/>
              <a:t>7/23/19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B3675-0783-C04F-929B-ADC1FF5B1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365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319B69-FC61-8340-B70C-24E37B554E34}" type="datetimeFigureOut">
              <a:rPr lang="en-US" smtClean="0"/>
              <a:t>7/23/19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4B3675-0783-C04F-929B-ADC1FF5B1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57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pn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8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9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pn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1.pn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2.pn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3.pn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4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5.png"/><Relationship Id="rId3" Type="http://schemas.openxmlformats.org/officeDocument/2006/relationships/image" Target="../media/image7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7.pn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8.pn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9.png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0.png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1.png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2.png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3.png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4.png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5.pn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7.png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8.png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4.5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3448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1)</a:t>
            </a:r>
            <a:endParaRPr lang="en-US" dirty="0"/>
          </a:p>
        </p:txBody>
      </p:sp>
      <p:pic>
        <p:nvPicPr>
          <p:cNvPr id="4" name="Content Placeholder 3" descr="Screen Shot 2019-07-16 at 2.33.2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29" r="-122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606458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2)</a:t>
            </a:r>
            <a:endParaRPr lang="en-US" dirty="0"/>
          </a:p>
        </p:txBody>
      </p:sp>
      <p:pic>
        <p:nvPicPr>
          <p:cNvPr id="4" name="Content Placeholder 3" descr="Screen Shot 2019-07-16 at 2.33.3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633" r="-2263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329873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16 at 2.35.0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7726" b="-6772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251003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16 at 2.35.2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73" b="-307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481913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7-16 at 2.37.3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355" b="-635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896668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16 at 2.38.0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5682" b="-6568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599946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16 at 2.38.1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7228" b="-14722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236684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16 at 2.38.2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7303" b="-2730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992088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7-16 at 2.39.3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974" r="-1597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356016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16 at 2.40.0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1219" b="-2121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878283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16 at 2.26.4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1059" b="-7105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607794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16 at 2.41.0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7088" b="-1270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662434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16 at 2.41.2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377" b="-1737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881909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7-16 at 2.42.5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072" b="-3007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047264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16 at 2.43.2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6797" b="-13679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817902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16 at 2.43.5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17" r="-431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087583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16 at 2.46.3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9409" b="-6940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933820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16 at 2.46.4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203" r="-3520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360286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7-16 at 2.47.3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646" r="-1564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708412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5.1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Systems of Linear Equations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94222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Systems of Linear Equations</a:t>
            </a:r>
            <a:endParaRPr lang="en-US" dirty="0"/>
          </a:p>
        </p:txBody>
      </p:sp>
      <p:pic>
        <p:nvPicPr>
          <p:cNvPr id="4" name="Content Placeholder 3" descr="Screen Shot 2019-07-23 at 1.17.2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719" b="-371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247071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16 at 2.25.3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486" r="-1148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789298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23 at 1.17.4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5858" b="-3585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5158660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7-23 at 1.18.0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000" r="-90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8761967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rgbClr val="FF0000"/>
                </a:solidFill>
              </a:rPr>
              <a:t>PAY ATTENTION TO THIS!!!!!!</a:t>
            </a:r>
            <a:endParaRPr lang="en-US" b="1" u="sng" dirty="0">
              <a:solidFill>
                <a:srgbClr val="FF0000"/>
              </a:solidFill>
            </a:endParaRPr>
          </a:p>
        </p:txBody>
      </p:sp>
      <p:pic>
        <p:nvPicPr>
          <p:cNvPr id="4" name="Content Placeholder 3" descr="Screen Shot 2019-07-23 at 1.18.2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411" r="-641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4411680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Substitution Method</a:t>
            </a:r>
            <a:endParaRPr lang="en-US" dirty="0"/>
          </a:p>
        </p:txBody>
      </p:sp>
      <p:pic>
        <p:nvPicPr>
          <p:cNvPr id="4" name="Content Placeholder 3" descr="Screen Shot 2019-07-23 at 1.18.3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6051" b="-3605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8547087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23 at 1.18.5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4412" b="-1044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2651618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23 at 1.19.0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581" r="-958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583763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 Method</a:t>
            </a:r>
            <a:endParaRPr lang="en-US" dirty="0"/>
          </a:p>
        </p:txBody>
      </p:sp>
      <p:pic>
        <p:nvPicPr>
          <p:cNvPr id="4" name="Content Placeholder 3" descr="Screen Shot 2019-07-23 at 1.19.1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016" b="-1601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2257242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23 at 1.19.3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4558" b="-10455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7919707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23 at 1.19.4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798" r="-1379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0286014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23 at 1.20.1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7573" b="-5757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917830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16 at 2.25.5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528" r="-1752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3571860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23 at 1.20.3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850" r="-3285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2172832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23 at 1.20.5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3670" b="-9367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6909370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23 at 1.21.0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4391" b="-3439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6080657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23 at 1.21.1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1350" b="-7135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2455216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23 at 1.21.3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6384" b="-2638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8406241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23 at 1.22.0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4049" b="-14404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972469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1)</a:t>
            </a:r>
            <a:endParaRPr lang="en-US" dirty="0"/>
          </a:p>
        </p:txBody>
      </p:sp>
      <p:pic>
        <p:nvPicPr>
          <p:cNvPr id="4" name="Content Placeholder 3" descr="Screen Shot 2019-07-23 at 1.22.2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616" r="-661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1752412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2)</a:t>
            </a:r>
            <a:endParaRPr lang="en-US" dirty="0"/>
          </a:p>
        </p:txBody>
      </p:sp>
      <p:pic>
        <p:nvPicPr>
          <p:cNvPr id="4" name="Content Placeholder 3" descr="Screen Shot 2019-07-23 at 1.22.4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524" b="-1152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944155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23 at 1.23.0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4460" b="-11446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1115594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23 at 1.23.1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294" r="-272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215192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16 at 2.27.3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280" b="-3028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7734920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23 at 1.23.3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3750" b="-3375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3766287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23 at 1.23.5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16" r="-81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6854625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5.2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43845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23 at 1.39.5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9321" b="-293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3137298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23 at 1.40.1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627" b="-262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8420115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Steps!</a:t>
            </a:r>
            <a:endParaRPr lang="en-US" dirty="0"/>
          </a:p>
        </p:txBody>
      </p:sp>
      <p:pic>
        <p:nvPicPr>
          <p:cNvPr id="4" name="Content Placeholder 3" descr="Screen Shot 2019-07-23 at 1.40.2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829" b="-1782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8445697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23 at 1.40.3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0671" b="-7067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5733480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1)</a:t>
            </a:r>
            <a:endParaRPr lang="en-US" dirty="0"/>
          </a:p>
        </p:txBody>
      </p:sp>
      <p:pic>
        <p:nvPicPr>
          <p:cNvPr id="4" name="Content Placeholder 3" descr="Screen Shot 2019-07-23 at 1.40.5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72" r="-397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0465934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2)</a:t>
            </a:r>
            <a:endParaRPr lang="en-US" dirty="0"/>
          </a:p>
        </p:txBody>
      </p:sp>
      <p:pic>
        <p:nvPicPr>
          <p:cNvPr id="4" name="Content Placeholder 3" descr="Screen Shot 2019-07-23 at 1.41.1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30" r="-9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0051428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23 at 1.41.2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5795" b="-6579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229295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QOTW</a:t>
            </a:r>
            <a:endParaRPr lang="en-US" dirty="0"/>
          </a:p>
        </p:txBody>
      </p:sp>
      <p:pic>
        <p:nvPicPr>
          <p:cNvPr id="4" name="Content Placeholder 3" descr="Screen Shot 2019-07-16 at 2.28.2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3139" b="-4313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9021497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1)</a:t>
            </a:r>
            <a:endParaRPr lang="en-US" dirty="0"/>
          </a:p>
        </p:txBody>
      </p:sp>
      <p:pic>
        <p:nvPicPr>
          <p:cNvPr id="4" name="Content Placeholder 3" descr="Screen Shot 2019-07-23 at 1.41.4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634" r="-1763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6366159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2)</a:t>
            </a:r>
            <a:endParaRPr lang="en-US" dirty="0"/>
          </a:p>
        </p:txBody>
      </p:sp>
      <p:pic>
        <p:nvPicPr>
          <p:cNvPr id="4" name="Content Placeholder 3" descr="Screen Shot 2019-07-23 at 1.42.0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0442" b="-4044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5365236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23 at 1.42.1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7744" b="-5774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1462798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23 at 1.42.2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277" r="-1327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6828532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23 at 1.42.4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7493" b="-474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2729853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23 at 1.42.5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868" r="-298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5071802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23 at 1.43.0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7270" b="-8727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9825430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23 at 1.43.2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550" r="-3655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0787049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23 at 1.43.5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6987" b="-13698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3084019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1)</a:t>
            </a:r>
            <a:endParaRPr lang="en-US" dirty="0"/>
          </a:p>
        </p:txBody>
      </p:sp>
      <p:pic>
        <p:nvPicPr>
          <p:cNvPr id="4" name="Content Placeholder 3" descr="Screen Shot 2019-07-23 at 1.44.1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136" r="-111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932280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16 at 2.29.0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196" b="-111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3010683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2)</a:t>
            </a:r>
            <a:endParaRPr lang="en-US" dirty="0"/>
          </a:p>
        </p:txBody>
      </p:sp>
      <p:pic>
        <p:nvPicPr>
          <p:cNvPr id="4" name="Content Placeholder 3" descr="Screen Shot 2019-07-23 at 1.44.4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99" b="-229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1989904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5.3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Linear Inequalities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659869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7-23 at 1.55.1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792" b="-57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1941115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23 at 1.55.3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1070" b="-10107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442252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1)</a:t>
            </a:r>
            <a:endParaRPr lang="en-US" dirty="0"/>
          </a:p>
        </p:txBody>
      </p:sp>
      <p:pic>
        <p:nvPicPr>
          <p:cNvPr id="4" name="Content Placeholder 3" descr="Screen Shot 2019-07-23 at 1.55.5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290" r="-829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9100421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2)</a:t>
            </a:r>
            <a:endParaRPr lang="en-US" dirty="0"/>
          </a:p>
        </p:txBody>
      </p:sp>
      <p:pic>
        <p:nvPicPr>
          <p:cNvPr id="4" name="Content Placeholder 3" descr="Screen Shot 2019-07-23 at 1.56.1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58" r="-265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1378800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5" name="Content Placeholder 4" descr="Screen Shot 2019-07-23 at 1.56.2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2294" b="-722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1721844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1)</a:t>
            </a:r>
            <a:endParaRPr lang="en-US" dirty="0"/>
          </a:p>
        </p:txBody>
      </p:sp>
      <p:pic>
        <p:nvPicPr>
          <p:cNvPr id="5" name="Content Placeholder 4" descr="Screen Shot 2019-07-23 at 1.56.3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671" r="-567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48983703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2)</a:t>
            </a:r>
            <a:endParaRPr lang="en-US" dirty="0"/>
          </a:p>
        </p:txBody>
      </p:sp>
      <p:pic>
        <p:nvPicPr>
          <p:cNvPr id="4" name="Content Placeholder 3" descr="Screen Shot 2019-07-23 at 1.56.5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569" r="-756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9649004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pic>
        <p:nvPicPr>
          <p:cNvPr id="4" name="Content Placeholder 3" descr="Screen Shot 2019-07-23 at 1.57.2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2280" r="-52280"/>
          <a:stretch>
            <a:fillRect/>
          </a:stretch>
        </p:blipFill>
        <p:spPr>
          <a:xfrm>
            <a:off x="-1431434" y="1876962"/>
            <a:ext cx="6888699" cy="3788519"/>
          </a:xfrm>
        </p:spPr>
      </p:pic>
      <p:pic>
        <p:nvPicPr>
          <p:cNvPr id="5" name="Picture 4" descr="Screen Shot 2019-07-23 at 1.57.38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7265" y="1960557"/>
            <a:ext cx="3305932" cy="3704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4900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</a:t>
            </a:r>
            <a:r>
              <a:rPr lang="mr-IN" dirty="0" smtClean="0"/>
              <a:t>–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FF0000"/>
                </a:solidFill>
              </a:rPr>
              <a:t>In different bases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4" name="Content Placeholder 3" descr="Screen Shot 2019-07-16 at 2.30.4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9794" b="-597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9503791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23 at 1.57.4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3659" b="-6365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03210039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23 at 1.58.0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388" r="-413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51682650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23 at 1.58.1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2217" b="-8221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0321003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1)</a:t>
            </a:r>
            <a:endParaRPr lang="en-US" dirty="0"/>
          </a:p>
        </p:txBody>
      </p:sp>
      <p:pic>
        <p:nvPicPr>
          <p:cNvPr id="4" name="Content Placeholder 3" descr="Screen Shot 2019-07-23 at 1.58.3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56" b="-145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5168265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2)</a:t>
            </a:r>
            <a:endParaRPr lang="en-US" dirty="0"/>
          </a:p>
        </p:txBody>
      </p:sp>
      <p:pic>
        <p:nvPicPr>
          <p:cNvPr id="4" name="Content Placeholder 3" descr="Screen Shot 2019-07-23 at 1.58.4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25" r="-52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96490045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23 at 1.59.0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5545" b="-9554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03210039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23 at 1.59.2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077" r="-2707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5168265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23 at 1.59.4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135" r="-1713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96490045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23 at 1.59.5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6472" b="-4647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03210039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1)</a:t>
            </a:r>
            <a:endParaRPr lang="en-US" dirty="0"/>
          </a:p>
        </p:txBody>
      </p:sp>
      <p:pic>
        <p:nvPicPr>
          <p:cNvPr id="4" name="Content Placeholder 3" descr="Screen Shot 2019-07-23 at 2.00.1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59" r="-265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516826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16 at 2.33.1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893" b="-58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01140496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Solution(Pt. 2)</a:t>
            </a:r>
            <a:endParaRPr lang="en-US" dirty="0"/>
          </a:p>
        </p:txBody>
      </p:sp>
      <p:pic>
        <p:nvPicPr>
          <p:cNvPr id="4" name="Content Placeholder 3" descr="Screen Shot 2019-07-23 at 2.00.2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81" r="-728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51682650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7-23 at 2.00.4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583" b="-135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03210039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7-23 at 2.00.5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240" r="-2424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516826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298</Words>
  <Application>Microsoft Macintosh PowerPoint</Application>
  <PresentationFormat>On-screen Show (4:3)</PresentationFormat>
  <Paragraphs>89</Paragraphs>
  <Slides>92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92</vt:i4>
      </vt:variant>
    </vt:vector>
  </HeadingPairs>
  <TitlesOfParts>
    <vt:vector size="93" baseType="lpstr">
      <vt:lpstr>Office Theme</vt:lpstr>
      <vt:lpstr>Chapter 4.5</vt:lpstr>
      <vt:lpstr>PowerPoint Presentation</vt:lpstr>
      <vt:lpstr>Try as a Class</vt:lpstr>
      <vt:lpstr>Solution</vt:lpstr>
      <vt:lpstr>PowerPoint Presentation</vt:lpstr>
      <vt:lpstr>QOTW</vt:lpstr>
      <vt:lpstr>Solution</vt:lpstr>
      <vt:lpstr>Solution – In different bases</vt:lpstr>
      <vt:lpstr>Try as a Class</vt:lpstr>
      <vt:lpstr>Solution(Pt. 1)</vt:lpstr>
      <vt:lpstr>Solution(Pt. 2)</vt:lpstr>
      <vt:lpstr>Try as a Class</vt:lpstr>
      <vt:lpstr>Solution</vt:lpstr>
      <vt:lpstr>Example</vt:lpstr>
      <vt:lpstr>PowerPoint Presentation</vt:lpstr>
      <vt:lpstr>Try as a Class</vt:lpstr>
      <vt:lpstr>Solution</vt:lpstr>
      <vt:lpstr>Example</vt:lpstr>
      <vt:lpstr>PowerPoint Presentation</vt:lpstr>
      <vt:lpstr>Try as a Class</vt:lpstr>
      <vt:lpstr>Solution</vt:lpstr>
      <vt:lpstr>Example</vt:lpstr>
      <vt:lpstr>Try as a Class</vt:lpstr>
      <vt:lpstr>Solution</vt:lpstr>
      <vt:lpstr>Try as a Class</vt:lpstr>
      <vt:lpstr>Solution</vt:lpstr>
      <vt:lpstr>Example</vt:lpstr>
      <vt:lpstr>Chapter 5.1</vt:lpstr>
      <vt:lpstr>Systems of Linear Equations</vt:lpstr>
      <vt:lpstr>Try as a Class</vt:lpstr>
      <vt:lpstr>Solution:</vt:lpstr>
      <vt:lpstr>PAY ATTENTION TO THIS!!!!!!</vt:lpstr>
      <vt:lpstr>Substitution Method</vt:lpstr>
      <vt:lpstr>Try as a Class</vt:lpstr>
      <vt:lpstr>Solution</vt:lpstr>
      <vt:lpstr>Addition Method</vt:lpstr>
      <vt:lpstr>Try as a Class</vt:lpstr>
      <vt:lpstr>Solution</vt:lpstr>
      <vt:lpstr>Try as a Class</vt:lpstr>
      <vt:lpstr>Solution</vt:lpstr>
      <vt:lpstr>Try as a Class</vt:lpstr>
      <vt:lpstr>Solution</vt:lpstr>
      <vt:lpstr>Try as a Class</vt:lpstr>
      <vt:lpstr>Solution</vt:lpstr>
      <vt:lpstr>Try as a Class</vt:lpstr>
      <vt:lpstr>Solution(Pt. 1)</vt:lpstr>
      <vt:lpstr>Solution(Pt. 2)</vt:lpstr>
      <vt:lpstr>Try as a Class</vt:lpstr>
      <vt:lpstr>Solution</vt:lpstr>
      <vt:lpstr>Try as a Class</vt:lpstr>
      <vt:lpstr>Solution</vt:lpstr>
      <vt:lpstr>Chapter 5.2</vt:lpstr>
      <vt:lpstr>Try as a Class</vt:lpstr>
      <vt:lpstr>Solution</vt:lpstr>
      <vt:lpstr>The Steps!</vt:lpstr>
      <vt:lpstr>Try as a Class</vt:lpstr>
      <vt:lpstr>Solution(Pt. 1)</vt:lpstr>
      <vt:lpstr>Solution(Pt. 2)</vt:lpstr>
      <vt:lpstr>Try as a Class</vt:lpstr>
      <vt:lpstr>Solution(Pt. 1)</vt:lpstr>
      <vt:lpstr>Solution(Pt. 2)</vt:lpstr>
      <vt:lpstr>Try as a Class</vt:lpstr>
      <vt:lpstr>Solution</vt:lpstr>
      <vt:lpstr>Try as a Class</vt:lpstr>
      <vt:lpstr>Solution</vt:lpstr>
      <vt:lpstr>Try as a Class</vt:lpstr>
      <vt:lpstr>Solution</vt:lpstr>
      <vt:lpstr>Try as a Class</vt:lpstr>
      <vt:lpstr>Solution(Pt. 1)</vt:lpstr>
      <vt:lpstr>Solution(Pt. 2)</vt:lpstr>
      <vt:lpstr>Chapter 5.3</vt:lpstr>
      <vt:lpstr>PowerPoint Presentation</vt:lpstr>
      <vt:lpstr>Try as a Class</vt:lpstr>
      <vt:lpstr>Solution(Pt. 1)</vt:lpstr>
      <vt:lpstr>Solution(Pt. 2)</vt:lpstr>
      <vt:lpstr>Try as a Class</vt:lpstr>
      <vt:lpstr>Solution(Pt. 1)</vt:lpstr>
      <vt:lpstr>Solution(Pt. 2)</vt:lpstr>
      <vt:lpstr>Observations</vt:lpstr>
      <vt:lpstr>Try as a Class</vt:lpstr>
      <vt:lpstr>Solution</vt:lpstr>
      <vt:lpstr>Try as a Class</vt:lpstr>
      <vt:lpstr>Solution(Pt. 1)</vt:lpstr>
      <vt:lpstr>Solution(Pt. 2)</vt:lpstr>
      <vt:lpstr>Try as a Class</vt:lpstr>
      <vt:lpstr>Solution</vt:lpstr>
      <vt:lpstr>Solution</vt:lpstr>
      <vt:lpstr>Try as a Class</vt:lpstr>
      <vt:lpstr>Solution(Pt. 1)</vt:lpstr>
      <vt:lpstr>Solution(Pt. 2)</vt:lpstr>
      <vt:lpstr>Try as a Class</vt:lpstr>
      <vt:lpstr>Solution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5.1</dc:title>
  <dc:creator>Mathew Tucker</dc:creator>
  <cp:lastModifiedBy>Mathew Tucker</cp:lastModifiedBy>
  <cp:revision>9</cp:revision>
  <dcterms:created xsi:type="dcterms:W3CDTF">2019-07-23T06:24:19Z</dcterms:created>
  <dcterms:modified xsi:type="dcterms:W3CDTF">2019-07-23T07:13:50Z</dcterms:modified>
</cp:coreProperties>
</file>