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84" r:id="rId21"/>
    <p:sldId id="277" r:id="rId22"/>
    <p:sldId id="278" r:id="rId23"/>
    <p:sldId id="279" r:id="rId24"/>
    <p:sldId id="280" r:id="rId25"/>
    <p:sldId id="281" r:id="rId26"/>
    <p:sldId id="286" r:id="rId27"/>
    <p:sldId id="285" r:id="rId28"/>
    <p:sldId id="282" r:id="rId29"/>
    <p:sldId id="283" r:id="rId30"/>
    <p:sldId id="287" r:id="rId31"/>
    <p:sldId id="288" r:id="rId32"/>
    <p:sldId id="290" r:id="rId33"/>
    <p:sldId id="289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5" d="100"/>
          <a:sy n="75" d="100"/>
        </p:scale>
        <p:origin x="-145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873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510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89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356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48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425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65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56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0590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950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334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8754E-2555-2F48-A2F3-1D4FC13601B2}" type="datetimeFigureOut">
              <a:rPr lang="en-US" smtClean="0"/>
              <a:t>8/29/18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FEBE1-4A4E-E643-B949-F2C5DECF87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98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5651"/>
            <a:ext cx="7772400" cy="1470025"/>
          </a:xfrm>
        </p:spPr>
        <p:txBody>
          <a:bodyPr/>
          <a:lstStyle/>
          <a:p>
            <a:r>
              <a:rPr lang="en-US" dirty="0" smtClean="0"/>
              <a:t>Day 9</a:t>
            </a:r>
            <a:endParaRPr lang="en-US" dirty="0"/>
          </a:p>
        </p:txBody>
      </p:sp>
      <p:pic>
        <p:nvPicPr>
          <p:cNvPr id="4" name="Picture 3" descr="Screen Shot 2018-08-29 at 8.53.06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500" y="1695676"/>
            <a:ext cx="46990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80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7.1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2060" b="-320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17843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34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8088" r="-68088"/>
          <a:stretch>
            <a:fillRect/>
          </a:stretch>
        </p:blipFill>
        <p:spPr>
          <a:xfrm>
            <a:off x="-1719813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4252700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35.0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362" r="-14362"/>
          <a:stretch>
            <a:fillRect/>
          </a:stretch>
        </p:blipFill>
        <p:spPr>
          <a:xfrm>
            <a:off x="0" y="1097316"/>
            <a:ext cx="9144000" cy="5028847"/>
          </a:xfrm>
        </p:spPr>
      </p:pic>
    </p:spTree>
    <p:extLst>
      <p:ext uri="{BB962C8B-B14F-4D97-AF65-F5344CB8AC3E}">
        <p14:creationId xmlns:p14="http://schemas.microsoft.com/office/powerpoint/2010/main" val="3606862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39.5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4" b="-1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15941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40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293" r="-16293"/>
          <a:stretch>
            <a:fillRect/>
          </a:stretch>
        </p:blipFill>
        <p:spPr>
          <a:xfrm>
            <a:off x="-751812" y="765166"/>
            <a:ext cx="10656823" cy="5860842"/>
          </a:xfrm>
        </p:spPr>
      </p:pic>
    </p:spTree>
    <p:extLst>
      <p:ext uri="{BB962C8B-B14F-4D97-AF65-F5344CB8AC3E}">
        <p14:creationId xmlns:p14="http://schemas.microsoft.com/office/powerpoint/2010/main" val="36743126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Equations</a:t>
            </a:r>
            <a:endParaRPr lang="en-US" dirty="0"/>
          </a:p>
        </p:txBody>
      </p:sp>
      <p:pic>
        <p:nvPicPr>
          <p:cNvPr id="4" name="Content Placeholder 3" descr="Screen Shot 2018-08-29 at 8.49.4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439" r="-654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905430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0.3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629" r="-34629"/>
          <a:stretch>
            <a:fillRect/>
          </a:stretch>
        </p:blipFill>
        <p:spPr>
          <a:xfrm>
            <a:off x="-522405" y="618644"/>
            <a:ext cx="10251189" cy="5637759"/>
          </a:xfrm>
        </p:spPr>
      </p:pic>
    </p:spTree>
    <p:extLst>
      <p:ext uri="{BB962C8B-B14F-4D97-AF65-F5344CB8AC3E}">
        <p14:creationId xmlns:p14="http://schemas.microsoft.com/office/powerpoint/2010/main" val="3416409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0.4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468" r="-25468"/>
          <a:stretch>
            <a:fillRect/>
          </a:stretch>
        </p:blipFill>
        <p:spPr>
          <a:xfrm>
            <a:off x="-506124" y="553524"/>
            <a:ext cx="10251190" cy="5637760"/>
          </a:xfrm>
        </p:spPr>
      </p:pic>
    </p:spTree>
    <p:extLst>
      <p:ext uri="{BB962C8B-B14F-4D97-AF65-F5344CB8AC3E}">
        <p14:creationId xmlns:p14="http://schemas.microsoft.com/office/powerpoint/2010/main" val="6353500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0.5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0314" r="-30314"/>
          <a:stretch>
            <a:fillRect/>
          </a:stretch>
        </p:blipFill>
        <p:spPr>
          <a:xfrm>
            <a:off x="-913145" y="520965"/>
            <a:ext cx="11088967" cy="6098505"/>
          </a:xfrm>
        </p:spPr>
      </p:pic>
    </p:spTree>
    <p:extLst>
      <p:ext uri="{BB962C8B-B14F-4D97-AF65-F5344CB8AC3E}">
        <p14:creationId xmlns:p14="http://schemas.microsoft.com/office/powerpoint/2010/main" val="38551249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1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15" b="-6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7566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08.2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4018" b="-1240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427252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511" b="-75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812189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4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289" r="-56289"/>
          <a:stretch>
            <a:fillRect/>
          </a:stretch>
        </p:blipFill>
        <p:spPr>
          <a:xfrm>
            <a:off x="-1197323" y="274638"/>
            <a:ext cx="11519152" cy="6335090"/>
          </a:xfrm>
        </p:spPr>
      </p:pic>
    </p:spTree>
    <p:extLst>
      <p:ext uri="{BB962C8B-B14F-4D97-AF65-F5344CB8AC3E}">
        <p14:creationId xmlns:p14="http://schemas.microsoft.com/office/powerpoint/2010/main" val="3633977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Get into groups of two or three and</a:t>
            </a:r>
            <a:r>
              <a:rPr lang="mr-IN" dirty="0" smtClean="0"/>
              <a:t>…</a:t>
            </a:r>
            <a:endParaRPr lang="en-US" dirty="0"/>
          </a:p>
        </p:txBody>
      </p:sp>
      <p:pic>
        <p:nvPicPr>
          <p:cNvPr id="4" name="Content Placeholder 3" descr="Screen Shot 2018-08-29 at 9.04.5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8774" b="-22877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249743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5.2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5031" r="-25031"/>
          <a:stretch>
            <a:fillRect/>
          </a:stretch>
        </p:blipFill>
        <p:spPr>
          <a:xfrm>
            <a:off x="-762174" y="732606"/>
            <a:ext cx="10596088" cy="5827440"/>
          </a:xfrm>
        </p:spPr>
      </p:pic>
    </p:spTree>
    <p:extLst>
      <p:ext uri="{BB962C8B-B14F-4D97-AF65-F5344CB8AC3E}">
        <p14:creationId xmlns:p14="http://schemas.microsoft.com/office/powerpoint/2010/main" val="16594115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7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8671" b="-308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7578738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7.1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27" r="-20027"/>
          <a:stretch>
            <a:fillRect/>
          </a:stretch>
        </p:blipFill>
        <p:spPr>
          <a:xfrm>
            <a:off x="-913141" y="472124"/>
            <a:ext cx="10280793" cy="5654040"/>
          </a:xfrm>
        </p:spPr>
      </p:pic>
    </p:spTree>
    <p:extLst>
      <p:ext uri="{BB962C8B-B14F-4D97-AF65-F5344CB8AC3E}">
        <p14:creationId xmlns:p14="http://schemas.microsoft.com/office/powerpoint/2010/main" val="4778626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1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715" b="-67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00660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9.06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5511" b="-75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4347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7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5511" b="-3055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50133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07.3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93" r="-2293"/>
          <a:stretch>
            <a:fillRect/>
          </a:stretch>
        </p:blipFill>
        <p:spPr>
          <a:xfrm>
            <a:off x="244304" y="1221010"/>
            <a:ext cx="8800678" cy="4840034"/>
          </a:xfrm>
        </p:spPr>
      </p:pic>
    </p:spTree>
    <p:extLst>
      <p:ext uri="{BB962C8B-B14F-4D97-AF65-F5344CB8AC3E}">
        <p14:creationId xmlns:p14="http://schemas.microsoft.com/office/powerpoint/2010/main" val="1398431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2.27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4014" b="-540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34276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1.02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686" b="-206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802422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1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059" b="-240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9066186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1.3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055" b="-460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877941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 Tip</a:t>
            </a:r>
            <a:endParaRPr lang="en-US" dirty="0"/>
          </a:p>
        </p:txBody>
      </p:sp>
      <p:pic>
        <p:nvPicPr>
          <p:cNvPr id="4" name="Content Placeholder 3" descr="Screen Shot 2018-08-29 at 9.11.2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835" b="-179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774731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1.43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4991" b="-74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035796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5.01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44" b="-72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51964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9.15.15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269" r="-48269"/>
          <a:stretch>
            <a:fillRect/>
          </a:stretch>
        </p:blipFill>
        <p:spPr>
          <a:xfrm>
            <a:off x="-1741272" y="0"/>
            <a:ext cx="12469964" cy="6858000"/>
          </a:xfrm>
        </p:spPr>
      </p:pic>
    </p:spTree>
    <p:extLst>
      <p:ext uri="{BB962C8B-B14F-4D97-AF65-F5344CB8AC3E}">
        <p14:creationId xmlns:p14="http://schemas.microsoft.com/office/powerpoint/2010/main" val="694107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2.5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724" b="-147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55657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3.04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997" b="-55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80458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3.4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613" b="-8461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07051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4.2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41156" b="-14115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58026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4.48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18" b="-701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33425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creen Shot 2018-08-29 at 8.16.10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640" b="-266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38702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15</Words>
  <Application>Microsoft Macintosh PowerPoint</Application>
  <PresentationFormat>On-screen Show (4:3)</PresentationFormat>
  <Paragraphs>4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Day 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Linear Equations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Get into groups of two or three and…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 Tip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9</dc:title>
  <dc:creator>Mathew Tucker</dc:creator>
  <cp:lastModifiedBy>Mathew Tucker</cp:lastModifiedBy>
  <cp:revision>7</cp:revision>
  <dcterms:created xsi:type="dcterms:W3CDTF">2018-08-30T00:17:16Z</dcterms:created>
  <dcterms:modified xsi:type="dcterms:W3CDTF">2018-08-30T02:17:01Z</dcterms:modified>
</cp:coreProperties>
</file>