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82" d="100"/>
          <a:sy n="82" d="100"/>
        </p:scale>
        <p:origin x="-99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printerSettings" Target="printerSettings/printerSettings1.bin"/><Relationship Id="rId40" Type="http://schemas.openxmlformats.org/officeDocument/2006/relationships/presProps" Target="presProps.xml"/><Relationship Id="rId41" Type="http://schemas.openxmlformats.org/officeDocument/2006/relationships/viewProps" Target="viewProps.xml"/><Relationship Id="rId42" Type="http://schemas.openxmlformats.org/officeDocument/2006/relationships/theme" Target="theme/theme1.xml"/><Relationship Id="rId43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55475F-957D-1E48-B262-61B330D88249}" type="datetimeFigureOut">
              <a:rPr lang="en-US" smtClean="0"/>
              <a:t>10/31/18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7EF2B-63D1-B44A-B927-B382116F53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87626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55475F-957D-1E48-B262-61B330D88249}" type="datetimeFigureOut">
              <a:rPr lang="en-US" smtClean="0"/>
              <a:t>10/31/18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7EF2B-63D1-B44A-B927-B382116F53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61715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55475F-957D-1E48-B262-61B330D88249}" type="datetimeFigureOut">
              <a:rPr lang="en-US" smtClean="0"/>
              <a:t>10/31/18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7EF2B-63D1-B44A-B927-B382116F53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09054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55475F-957D-1E48-B262-61B330D88249}" type="datetimeFigureOut">
              <a:rPr lang="en-US" smtClean="0"/>
              <a:t>10/31/18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7EF2B-63D1-B44A-B927-B382116F53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75244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55475F-957D-1E48-B262-61B330D88249}" type="datetimeFigureOut">
              <a:rPr lang="en-US" smtClean="0"/>
              <a:t>10/31/18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7EF2B-63D1-B44A-B927-B382116F53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15055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55475F-957D-1E48-B262-61B330D88249}" type="datetimeFigureOut">
              <a:rPr lang="en-US" smtClean="0"/>
              <a:t>10/31/18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7EF2B-63D1-B44A-B927-B382116F53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71636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55475F-957D-1E48-B262-61B330D88249}" type="datetimeFigureOut">
              <a:rPr lang="en-US" smtClean="0"/>
              <a:t>10/31/18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7EF2B-63D1-B44A-B927-B382116F53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09800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55475F-957D-1E48-B262-61B330D88249}" type="datetimeFigureOut">
              <a:rPr lang="en-US" smtClean="0"/>
              <a:t>10/31/18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7EF2B-63D1-B44A-B927-B382116F53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62112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55475F-957D-1E48-B262-61B330D88249}" type="datetimeFigureOut">
              <a:rPr lang="en-US" smtClean="0"/>
              <a:t>10/31/18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7EF2B-63D1-B44A-B927-B382116F53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39158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55475F-957D-1E48-B262-61B330D88249}" type="datetimeFigureOut">
              <a:rPr lang="en-US" smtClean="0"/>
              <a:t>10/31/18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7EF2B-63D1-B44A-B927-B382116F53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14364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55475F-957D-1E48-B262-61B330D88249}" type="datetimeFigureOut">
              <a:rPr lang="en-US" smtClean="0"/>
              <a:t>10/31/18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7EF2B-63D1-B44A-B927-B382116F53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43580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55475F-957D-1E48-B262-61B330D88249}" type="datetimeFigureOut">
              <a:rPr lang="en-US" smtClean="0"/>
              <a:t>10/31/18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37EF2B-63D1-B44A-B927-B382116F53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30214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6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7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9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0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1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2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3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4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5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6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Day 51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634986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8-10-30 at 10.31.16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1273" r="-51273"/>
          <a:stretch>
            <a:fillRect/>
          </a:stretch>
        </p:blipFill>
        <p:spPr>
          <a:xfrm>
            <a:off x="-1663417" y="0"/>
            <a:ext cx="12469964" cy="6858000"/>
          </a:xfrm>
        </p:spPr>
      </p:pic>
    </p:spTree>
    <p:extLst>
      <p:ext uri="{BB962C8B-B14F-4D97-AF65-F5344CB8AC3E}">
        <p14:creationId xmlns:p14="http://schemas.microsoft.com/office/powerpoint/2010/main" val="114603119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Solve as Class</a:t>
            </a:r>
            <a:endParaRPr lang="en-US" dirty="0"/>
          </a:p>
        </p:txBody>
      </p:sp>
      <p:pic>
        <p:nvPicPr>
          <p:cNvPr id="4" name="Content Placeholder 3" descr="Screen Shot 2018-10-30 at 10.31.36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52416" b="-15241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67895609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8-10-30 at 10.31.58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4974" r="-34974"/>
          <a:stretch>
            <a:fillRect/>
          </a:stretch>
        </p:blipFill>
        <p:spPr>
          <a:xfrm>
            <a:off x="-1368266" y="0"/>
            <a:ext cx="11884931" cy="6536254"/>
          </a:xfrm>
        </p:spPr>
      </p:pic>
    </p:spTree>
    <p:extLst>
      <p:ext uri="{BB962C8B-B14F-4D97-AF65-F5344CB8AC3E}">
        <p14:creationId xmlns:p14="http://schemas.microsoft.com/office/powerpoint/2010/main" val="369110834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8-10-30 at 10.32.18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858" r="-1185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03947819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Solve with a Partner:</a:t>
            </a:r>
            <a:endParaRPr lang="en-US" dirty="0"/>
          </a:p>
        </p:txBody>
      </p:sp>
      <p:pic>
        <p:nvPicPr>
          <p:cNvPr id="4" name="Content Placeholder 3" descr="Screen Shot 2018-10-30 at 10.32.50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0856" b="-2085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93443305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8-10-30 at 10.33.09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4866" r="-34866"/>
          <a:stretch>
            <a:fillRect/>
          </a:stretch>
        </p:blipFill>
        <p:spPr>
          <a:xfrm>
            <a:off x="-1662045" y="0"/>
            <a:ext cx="12469964" cy="6858000"/>
          </a:xfrm>
        </p:spPr>
      </p:pic>
    </p:spTree>
    <p:extLst>
      <p:ext uri="{BB962C8B-B14F-4D97-AF65-F5344CB8AC3E}">
        <p14:creationId xmlns:p14="http://schemas.microsoft.com/office/powerpoint/2010/main" val="292113813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8-10-30 at 10.33.25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413" r="-641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96761614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Solve as Class</a:t>
            </a:r>
            <a:endParaRPr lang="en-US" dirty="0"/>
          </a:p>
        </p:txBody>
      </p:sp>
      <p:pic>
        <p:nvPicPr>
          <p:cNvPr id="4" name="Content Placeholder 3" descr="Screen Shot 2018-10-30 at 10.33.45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59291" b="-15929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4869362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8-10-30 at 10.34.07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330" r="-233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83245706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8-10-30 at 10.34.32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8495" r="-58495"/>
          <a:stretch>
            <a:fillRect/>
          </a:stretch>
        </p:blipFill>
        <p:spPr>
          <a:xfrm>
            <a:off x="-1662546" y="0"/>
            <a:ext cx="12469964" cy="6858000"/>
          </a:xfrm>
        </p:spPr>
      </p:pic>
    </p:spTree>
    <p:extLst>
      <p:ext uri="{BB962C8B-B14F-4D97-AF65-F5344CB8AC3E}">
        <p14:creationId xmlns:p14="http://schemas.microsoft.com/office/powerpoint/2010/main" val="3765198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Screen Shot 2018-10-29 at 10.09.25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9484" r="-9484"/>
          <a:stretch>
            <a:fillRect/>
          </a:stretch>
        </p:blipFill>
        <p:spPr>
          <a:xfrm>
            <a:off x="-893618" y="863542"/>
            <a:ext cx="10899778" cy="5994458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159075"/>
            <a:ext cx="8229600" cy="1143000"/>
          </a:xfrm>
        </p:spPr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06819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Note</a:t>
            </a:r>
            <a:endParaRPr lang="en-US" dirty="0"/>
          </a:p>
        </p:txBody>
      </p:sp>
      <p:pic>
        <p:nvPicPr>
          <p:cNvPr id="4" name="Content Placeholder 3" descr="Screen Shot 2018-10-30 at 10.34.59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94378" b="-19437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25892807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Solve as Class</a:t>
            </a:r>
            <a:endParaRPr lang="en-US" dirty="0"/>
          </a:p>
        </p:txBody>
      </p:sp>
      <p:pic>
        <p:nvPicPr>
          <p:cNvPr id="4" name="Content Placeholder 3" descr="Screen Shot 2018-10-30 at 10.35.26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96551" b="-19655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62620327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8-10-30 at 10.35.38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0230" r="-20230"/>
          <a:stretch>
            <a:fillRect/>
          </a:stretch>
        </p:blipFill>
        <p:spPr>
          <a:xfrm>
            <a:off x="-996543" y="274638"/>
            <a:ext cx="11139258" cy="6126163"/>
          </a:xfrm>
        </p:spPr>
      </p:pic>
    </p:spTree>
    <p:extLst>
      <p:ext uri="{BB962C8B-B14F-4D97-AF65-F5344CB8AC3E}">
        <p14:creationId xmlns:p14="http://schemas.microsoft.com/office/powerpoint/2010/main" val="174345681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8-10-31 at 10.47.53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9860" b="-1986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81625703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Solve as Class</a:t>
            </a:r>
            <a:endParaRPr lang="en-US" dirty="0"/>
          </a:p>
        </p:txBody>
      </p:sp>
      <p:pic>
        <p:nvPicPr>
          <p:cNvPr id="4" name="Content Placeholder 3" descr="Screen Shot 2018-10-31 at 10.48.01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8421" b="-5842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87652138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8-10-31 at 10.48.10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3116" b="-3311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71297472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8-10-31 at 10.48.16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48405" b="-4840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97332125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Solve with a Partner:</a:t>
            </a:r>
            <a:endParaRPr lang="en-US" dirty="0"/>
          </a:p>
        </p:txBody>
      </p:sp>
      <p:pic>
        <p:nvPicPr>
          <p:cNvPr id="4" name="Content Placeholder 3" descr="Screen Shot 2018-10-31 at 10.48.23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92630" b="-9263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99910184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8-10-31 at 10.48.33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2217" b="-5221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30793715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8-10-31 at 10.48.45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2461" b="-5246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5767301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8-10-30 at 10.27.43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61773" b="-6177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06217255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Solve as Class</a:t>
            </a:r>
            <a:endParaRPr lang="en-US" dirty="0"/>
          </a:p>
        </p:txBody>
      </p:sp>
      <p:pic>
        <p:nvPicPr>
          <p:cNvPr id="4" name="Content Placeholder 3" descr="Screen Shot 2018-10-31 at 10.48.55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77561" b="-7756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25186507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8-10-31 at 10.49.06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5918" r="-1591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01988134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Solve with a Partner:</a:t>
            </a:r>
            <a:endParaRPr lang="en-US" dirty="0"/>
          </a:p>
        </p:txBody>
      </p:sp>
      <p:pic>
        <p:nvPicPr>
          <p:cNvPr id="4" name="Content Placeholder 3" descr="Screen Shot 2018-10-31 at 10.49.17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73967" b="-7396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86332709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8-10-31 at 10.49.29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755" r="-575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38010532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Solve as Class</a:t>
            </a:r>
            <a:endParaRPr lang="en-US" dirty="0"/>
          </a:p>
        </p:txBody>
      </p:sp>
      <p:pic>
        <p:nvPicPr>
          <p:cNvPr id="4" name="Content Placeholder 3" descr="Screen Shot 2018-10-31 at 10.49.46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41442" b="-14144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22478343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8-10-31 at 10.50.02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5865" r="-45865"/>
          <a:stretch>
            <a:fillRect/>
          </a:stretch>
        </p:blipFill>
        <p:spPr>
          <a:xfrm>
            <a:off x="-1662548" y="0"/>
            <a:ext cx="12469964" cy="6858000"/>
          </a:xfrm>
        </p:spPr>
      </p:pic>
    </p:spTree>
    <p:extLst>
      <p:ext uri="{BB962C8B-B14F-4D97-AF65-F5344CB8AC3E}">
        <p14:creationId xmlns:p14="http://schemas.microsoft.com/office/powerpoint/2010/main" val="334117447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Solve as Class</a:t>
            </a:r>
            <a:endParaRPr lang="en-US" dirty="0"/>
          </a:p>
        </p:txBody>
      </p:sp>
      <p:pic>
        <p:nvPicPr>
          <p:cNvPr id="4" name="Content Placeholder 3" descr="Screen Shot 2018-10-31 at 10.50.21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31554" b="-13155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98845135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8-10-31 at 10.50.30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2916" r="-1291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8727367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Solve as Class</a:t>
            </a:r>
            <a:endParaRPr lang="en-US" dirty="0"/>
          </a:p>
        </p:txBody>
      </p:sp>
      <p:pic>
        <p:nvPicPr>
          <p:cNvPr id="4" name="Content Placeholder 3" descr="Screen Shot 2018-10-30 at 10.28.04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82907" b="-8290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9338974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8-10-30 at 10.28.16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2649" r="-12649"/>
          <a:stretch>
            <a:fillRect/>
          </a:stretch>
        </p:blipFill>
        <p:spPr>
          <a:xfrm>
            <a:off x="-1012573" y="274638"/>
            <a:ext cx="11336925" cy="6234872"/>
          </a:xfrm>
        </p:spPr>
      </p:pic>
    </p:spTree>
    <p:extLst>
      <p:ext uri="{BB962C8B-B14F-4D97-AF65-F5344CB8AC3E}">
        <p14:creationId xmlns:p14="http://schemas.microsoft.com/office/powerpoint/2010/main" val="245654651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Solve as Class</a:t>
            </a:r>
            <a:endParaRPr lang="en-US" dirty="0"/>
          </a:p>
        </p:txBody>
      </p:sp>
      <p:pic>
        <p:nvPicPr>
          <p:cNvPr id="4" name="Content Placeholder 3" descr="Screen Shot 2018-10-30 at 10.28.42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636" b="-363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2417257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8-10-30 at 10.28.54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7956" r="-37956"/>
          <a:stretch>
            <a:fillRect/>
          </a:stretch>
        </p:blipFill>
        <p:spPr>
          <a:xfrm>
            <a:off x="-1663418" y="0"/>
            <a:ext cx="12469964" cy="6858000"/>
          </a:xfrm>
        </p:spPr>
      </p:pic>
    </p:spTree>
    <p:extLst>
      <p:ext uri="{BB962C8B-B14F-4D97-AF65-F5344CB8AC3E}">
        <p14:creationId xmlns:p14="http://schemas.microsoft.com/office/powerpoint/2010/main" val="163058408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Application</a:t>
            </a:r>
            <a:endParaRPr lang="en-US" dirty="0"/>
          </a:p>
        </p:txBody>
      </p:sp>
      <p:pic>
        <p:nvPicPr>
          <p:cNvPr id="4" name="Content Placeholder 3" descr="Screen Shot 2018-10-30 at 10.30.24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417" r="-1141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26478591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Solve as Class</a:t>
            </a:r>
            <a:endParaRPr lang="en-US" dirty="0"/>
          </a:p>
        </p:txBody>
      </p:sp>
      <p:pic>
        <p:nvPicPr>
          <p:cNvPr id="4" name="Content Placeholder 3" descr="Screen Shot 2018-10-30 at 10.30.53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0257" b="-1025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23813751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</TotalTime>
  <Words>50</Words>
  <Application>Microsoft Macintosh PowerPoint</Application>
  <PresentationFormat>On-screen Show (4:3)</PresentationFormat>
  <Paragraphs>17</Paragraphs>
  <Slides>37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37</vt:i4>
      </vt:variant>
    </vt:vector>
  </HeadingPairs>
  <TitlesOfParts>
    <vt:vector size="38" baseType="lpstr">
      <vt:lpstr>Office Theme</vt:lpstr>
      <vt:lpstr>Day 51</vt:lpstr>
      <vt:lpstr>Example</vt:lpstr>
      <vt:lpstr>PowerPoint Presentation</vt:lpstr>
      <vt:lpstr>Solve as Class</vt:lpstr>
      <vt:lpstr>PowerPoint Presentation</vt:lpstr>
      <vt:lpstr>Solve as Class</vt:lpstr>
      <vt:lpstr>PowerPoint Presentation</vt:lpstr>
      <vt:lpstr>Application</vt:lpstr>
      <vt:lpstr>Solve as Class</vt:lpstr>
      <vt:lpstr>PowerPoint Presentation</vt:lpstr>
      <vt:lpstr>Solve as Class</vt:lpstr>
      <vt:lpstr>PowerPoint Presentation</vt:lpstr>
      <vt:lpstr>PowerPoint Presentation</vt:lpstr>
      <vt:lpstr>Solve with a Partner:</vt:lpstr>
      <vt:lpstr>PowerPoint Presentation</vt:lpstr>
      <vt:lpstr>PowerPoint Presentation</vt:lpstr>
      <vt:lpstr>Solve as Class</vt:lpstr>
      <vt:lpstr>PowerPoint Presentation</vt:lpstr>
      <vt:lpstr>PowerPoint Presentation</vt:lpstr>
      <vt:lpstr>Note</vt:lpstr>
      <vt:lpstr>Solve as Class</vt:lpstr>
      <vt:lpstr>PowerPoint Presentation</vt:lpstr>
      <vt:lpstr>PowerPoint Presentation</vt:lpstr>
      <vt:lpstr>Solve as Class</vt:lpstr>
      <vt:lpstr>PowerPoint Presentation</vt:lpstr>
      <vt:lpstr>PowerPoint Presentation</vt:lpstr>
      <vt:lpstr>Solve with a Partner:</vt:lpstr>
      <vt:lpstr>PowerPoint Presentation</vt:lpstr>
      <vt:lpstr>PowerPoint Presentation</vt:lpstr>
      <vt:lpstr>Solve as Class</vt:lpstr>
      <vt:lpstr>PowerPoint Presentation</vt:lpstr>
      <vt:lpstr>Solve with a Partner:</vt:lpstr>
      <vt:lpstr>PowerPoint Presentation</vt:lpstr>
      <vt:lpstr>Solve as Class</vt:lpstr>
      <vt:lpstr>PowerPoint Presentation</vt:lpstr>
      <vt:lpstr>Solve as Class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Day 51</dc:title>
  <dc:creator>Mathew Tucker</dc:creator>
  <cp:lastModifiedBy>Mathew Tucker</cp:lastModifiedBy>
  <cp:revision>4</cp:revision>
  <dcterms:created xsi:type="dcterms:W3CDTF">2018-11-01T03:32:32Z</dcterms:created>
  <dcterms:modified xsi:type="dcterms:W3CDTF">2018-11-01T04:14:30Z</dcterms:modified>
</cp:coreProperties>
</file>