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6" r:id="rId20"/>
    <p:sldId id="275" r:id="rId21"/>
    <p:sldId id="274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3" d="100"/>
          <a:sy n="83" d="100"/>
        </p:scale>
        <p:origin x="-116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E4A37-EC35-F04A-A12B-104888A22C35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516F-C3C0-0B45-A44A-E35ED4A26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939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E4A37-EC35-F04A-A12B-104888A22C35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516F-C3C0-0B45-A44A-E35ED4A26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808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E4A37-EC35-F04A-A12B-104888A22C35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516F-C3C0-0B45-A44A-E35ED4A26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073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E4A37-EC35-F04A-A12B-104888A22C35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516F-C3C0-0B45-A44A-E35ED4A26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81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E4A37-EC35-F04A-A12B-104888A22C35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516F-C3C0-0B45-A44A-E35ED4A26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275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E4A37-EC35-F04A-A12B-104888A22C35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516F-C3C0-0B45-A44A-E35ED4A26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427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E4A37-EC35-F04A-A12B-104888A22C35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516F-C3C0-0B45-A44A-E35ED4A26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222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E4A37-EC35-F04A-A12B-104888A22C35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516F-C3C0-0B45-A44A-E35ED4A26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868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E4A37-EC35-F04A-A12B-104888A22C35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516F-C3C0-0B45-A44A-E35ED4A26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79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E4A37-EC35-F04A-A12B-104888A22C35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516F-C3C0-0B45-A44A-E35ED4A26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385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E4A37-EC35-F04A-A12B-104888A22C35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B516F-C3C0-0B45-A44A-E35ED4A26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153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E4A37-EC35-F04A-A12B-104888A22C35}" type="datetimeFigureOut">
              <a:rPr lang="en-US" smtClean="0"/>
              <a:t>11/28/18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B516F-C3C0-0B45-A44A-E35ED4A26A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014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Day 64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 counted them this time</a:t>
            </a:r>
            <a:r>
              <a:rPr lang="mr-IN" dirty="0" smtClean="0"/>
              <a:t>…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062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as a class</a:t>
            </a:r>
            <a:endParaRPr lang="en-US" dirty="0"/>
          </a:p>
        </p:txBody>
      </p:sp>
      <p:pic>
        <p:nvPicPr>
          <p:cNvPr id="4" name="Content Placeholder 3" descr="Screen Shot 2018-11-28 at 8.36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8605" b="-1086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02075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8.36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544" b="-465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35271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with a partner</a:t>
            </a:r>
            <a:endParaRPr lang="en-US" dirty="0"/>
          </a:p>
        </p:txBody>
      </p:sp>
      <p:pic>
        <p:nvPicPr>
          <p:cNvPr id="4" name="Content Placeholder 3" descr="Screen Shot 2018-11-28 at 8.36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0805" b="-1208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03308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8.37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833" r="-228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21781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as a class</a:t>
            </a:r>
            <a:endParaRPr lang="en-US" dirty="0"/>
          </a:p>
        </p:txBody>
      </p:sp>
      <p:pic>
        <p:nvPicPr>
          <p:cNvPr id="4" name="Content Placeholder 3" descr="Screen Shot 2018-11-28 at 8.37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1989" b="-1119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723599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8.37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387" r="-23387"/>
          <a:stretch>
            <a:fillRect/>
          </a:stretch>
        </p:blipFill>
        <p:spPr>
          <a:xfrm>
            <a:off x="-759638" y="397034"/>
            <a:ext cx="10639882" cy="5851525"/>
          </a:xfrm>
        </p:spPr>
      </p:pic>
    </p:spTree>
    <p:extLst>
      <p:ext uri="{BB962C8B-B14F-4D97-AF65-F5344CB8AC3E}">
        <p14:creationId xmlns:p14="http://schemas.microsoft.com/office/powerpoint/2010/main" val="41695447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as a class</a:t>
            </a:r>
            <a:endParaRPr lang="en-US" dirty="0"/>
          </a:p>
        </p:txBody>
      </p:sp>
      <p:pic>
        <p:nvPicPr>
          <p:cNvPr id="4" name="Content Placeholder 3" descr="Screen Shot 2018-11-28 at 8.37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4479" b="-1144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146208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8.37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550" b="-625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519454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9.07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41" b="-250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09098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Quadratic Equation</a:t>
            </a:r>
            <a:endParaRPr lang="en-US" dirty="0"/>
          </a:p>
        </p:txBody>
      </p:sp>
      <p:pic>
        <p:nvPicPr>
          <p:cNvPr id="4" name="Content Placeholder 3" descr="Screen Shot 2018-11-28 at 9.39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667" r="-17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81981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Square Root </a:t>
            </a:r>
            <a:r>
              <a:rPr lang="en-US" dirty="0" err="1" smtClean="0"/>
              <a:t>Propeties</a:t>
            </a:r>
            <a:endParaRPr lang="en-US" dirty="0"/>
          </a:p>
        </p:txBody>
      </p:sp>
      <p:pic>
        <p:nvPicPr>
          <p:cNvPr id="4" name="Content Placeholder 3" descr="Screen Shot 2018-11-28 at 9.26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52" r="-17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538430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77948"/>
            <a:ext cx="8229600" cy="1143000"/>
          </a:xfrm>
        </p:spPr>
        <p:txBody>
          <a:bodyPr>
            <a:normAutofit/>
          </a:bodyPr>
          <a:lstStyle/>
          <a:p>
            <a:r>
              <a:rPr lang="en-US" sz="1800" dirty="0" smtClean="0"/>
              <a:t>Pro-tip</a:t>
            </a:r>
            <a:r>
              <a:rPr lang="mr-IN" sz="1800" dirty="0" smtClean="0"/>
              <a:t>…</a:t>
            </a:r>
            <a:r>
              <a:rPr lang="en-US" sz="1800" dirty="0" smtClean="0"/>
              <a:t> the next slide is likely to be an extra credit question!</a:t>
            </a:r>
            <a:endParaRPr lang="en-US" sz="1800" dirty="0"/>
          </a:p>
        </p:txBody>
      </p:sp>
      <p:pic>
        <p:nvPicPr>
          <p:cNvPr id="4" name="Content Placeholder 3" descr="Screen Shot 2018-11-28 at 9.12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6195" b="-66195"/>
          <a:stretch>
            <a:fillRect/>
          </a:stretch>
        </p:blipFill>
        <p:spPr>
          <a:xfrm>
            <a:off x="457200" y="451985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6025501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9.12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892" r="-46892"/>
          <a:stretch>
            <a:fillRect/>
          </a:stretch>
        </p:blipFill>
        <p:spPr>
          <a:xfrm>
            <a:off x="-1277709" y="274638"/>
            <a:ext cx="11690591" cy="6429375"/>
          </a:xfrm>
        </p:spPr>
      </p:pic>
    </p:spTree>
    <p:extLst>
      <p:ext uri="{BB962C8B-B14F-4D97-AF65-F5344CB8AC3E}">
        <p14:creationId xmlns:p14="http://schemas.microsoft.com/office/powerpoint/2010/main" val="29443648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as a class</a:t>
            </a:r>
            <a:endParaRPr lang="en-US" dirty="0"/>
          </a:p>
        </p:txBody>
      </p:sp>
      <p:pic>
        <p:nvPicPr>
          <p:cNvPr id="4" name="Content Placeholder 3" descr="Screen Shot 2018-11-28 at 9.12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5254" b="-2952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8713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9.12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496" r="-49496"/>
          <a:stretch>
            <a:fillRect/>
          </a:stretch>
        </p:blipFill>
        <p:spPr>
          <a:xfrm>
            <a:off x="-1658709" y="0"/>
            <a:ext cx="12469963" cy="6858000"/>
          </a:xfrm>
        </p:spPr>
      </p:pic>
    </p:spTree>
    <p:extLst>
      <p:ext uri="{BB962C8B-B14F-4D97-AF65-F5344CB8AC3E}">
        <p14:creationId xmlns:p14="http://schemas.microsoft.com/office/powerpoint/2010/main" val="7906048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as a class</a:t>
            </a:r>
            <a:endParaRPr lang="en-US" dirty="0"/>
          </a:p>
        </p:txBody>
      </p:sp>
      <p:pic>
        <p:nvPicPr>
          <p:cNvPr id="4" name="Content Placeholder 3" descr="Screen Shot 2018-11-28 at 9.13.0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9987" b="-1299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268507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9.13.0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770" r="-38770"/>
          <a:stretch>
            <a:fillRect/>
          </a:stretch>
        </p:blipFill>
        <p:spPr>
          <a:xfrm>
            <a:off x="-744338" y="412333"/>
            <a:ext cx="10639882" cy="5851525"/>
          </a:xfrm>
        </p:spPr>
      </p:pic>
    </p:spTree>
    <p:extLst>
      <p:ext uri="{BB962C8B-B14F-4D97-AF65-F5344CB8AC3E}">
        <p14:creationId xmlns:p14="http://schemas.microsoft.com/office/powerpoint/2010/main" val="23421783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65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Do with a partner</a:t>
            </a:r>
            <a:r>
              <a:rPr lang="mr-IN" dirty="0" smtClean="0"/>
              <a:t>…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 smtClean="0"/>
              <a:t>And be ready to show us on the board!</a:t>
            </a:r>
            <a:endParaRPr lang="en-US" sz="2000" dirty="0"/>
          </a:p>
        </p:txBody>
      </p:sp>
      <p:pic>
        <p:nvPicPr>
          <p:cNvPr id="4" name="Content Placeholder 3" descr="Screen Shot 2018-11-28 at 9.13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4265" b="-942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861726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9.13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224" r="-48224"/>
          <a:stretch>
            <a:fillRect/>
          </a:stretch>
        </p:blipFill>
        <p:spPr>
          <a:xfrm>
            <a:off x="-1658708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34366731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slay a quadratic equation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 descr="Screen Shot 2018-11-28 at 9.13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6759" b="-767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447855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Volunteers</a:t>
            </a:r>
            <a:endParaRPr lang="en-US" dirty="0"/>
          </a:p>
        </p:txBody>
      </p:sp>
      <p:pic>
        <p:nvPicPr>
          <p:cNvPr id="4" name="Content Placeholder 3" descr="Screen Shot 2018-11-28 at 9.14.0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177" b="-231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94062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as a class</a:t>
            </a:r>
            <a:endParaRPr lang="en-US" dirty="0"/>
          </a:p>
        </p:txBody>
      </p:sp>
      <p:pic>
        <p:nvPicPr>
          <p:cNvPr id="4" name="Content Placeholder 3" descr="Screen Shot 2018-11-28 at 8.35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782" b="-1397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76916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9.14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226" r="-56226"/>
          <a:stretch>
            <a:fillRect/>
          </a:stretch>
        </p:blipFill>
        <p:spPr>
          <a:xfrm>
            <a:off x="-1651381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16094421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as a class</a:t>
            </a:r>
            <a:endParaRPr lang="en-US" dirty="0"/>
          </a:p>
        </p:txBody>
      </p:sp>
      <p:pic>
        <p:nvPicPr>
          <p:cNvPr id="4" name="Content Placeholder 3" descr="Screen Shot 2018-11-28 at 9.14.3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7880" b="-1878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486515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9.14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112" r="-41112"/>
          <a:stretch>
            <a:fillRect/>
          </a:stretch>
        </p:blipFill>
        <p:spPr>
          <a:xfrm>
            <a:off x="-744337" y="397034"/>
            <a:ext cx="10639882" cy="5851525"/>
          </a:xfrm>
        </p:spPr>
      </p:pic>
    </p:spTree>
    <p:extLst>
      <p:ext uri="{BB962C8B-B14F-4D97-AF65-F5344CB8AC3E}">
        <p14:creationId xmlns:p14="http://schemas.microsoft.com/office/powerpoint/2010/main" val="29881845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9.14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958" r="-28958"/>
          <a:stretch>
            <a:fillRect/>
          </a:stretch>
        </p:blipFill>
        <p:spPr>
          <a:xfrm>
            <a:off x="-1172754" y="274638"/>
            <a:ext cx="11515935" cy="6333320"/>
          </a:xfrm>
        </p:spPr>
      </p:pic>
    </p:spTree>
    <p:extLst>
      <p:ext uri="{BB962C8B-B14F-4D97-AF65-F5344CB8AC3E}">
        <p14:creationId xmlns:p14="http://schemas.microsoft.com/office/powerpoint/2010/main" val="5358132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9.15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94" b="-8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80213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8.35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762" b="-167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9756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as a class</a:t>
            </a:r>
            <a:endParaRPr lang="en-US" dirty="0"/>
          </a:p>
        </p:txBody>
      </p:sp>
      <p:pic>
        <p:nvPicPr>
          <p:cNvPr id="4" name="Content Placeholder 3" descr="Screen Shot 2018-11-28 at 8.35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1534" b="-1815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5230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8.35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835" r="-158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90211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!!!!!</a:t>
            </a:r>
            <a:r>
              <a:rPr lang="en-US" dirty="0" smtClean="0">
                <a:solidFill>
                  <a:srgbClr val="FF0000"/>
                </a:solidFill>
              </a:rPr>
              <a:t>QOTW</a:t>
            </a:r>
            <a:r>
              <a:rPr lang="en-US" dirty="0" smtClean="0"/>
              <a:t>!!!!!</a:t>
            </a:r>
            <a:endParaRPr lang="en-US" dirty="0"/>
          </a:p>
        </p:txBody>
      </p:sp>
      <p:pic>
        <p:nvPicPr>
          <p:cNvPr id="4" name="Content Placeholder 3" descr="Screen Shot 2018-11-28 at 8.36.0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617" b="-1526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98050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8.36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729" b="-207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12107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28 at 8.36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877" b="-558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87987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90</Words>
  <Application>Microsoft Macintosh PowerPoint</Application>
  <PresentationFormat>On-screen Show (4:3)</PresentationFormat>
  <Paragraphs>18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Day 64</vt:lpstr>
      <vt:lpstr>Square Root Propeties</vt:lpstr>
      <vt:lpstr>Do as a class</vt:lpstr>
      <vt:lpstr>PowerPoint Presentation</vt:lpstr>
      <vt:lpstr>Do as a class</vt:lpstr>
      <vt:lpstr>PowerPoint Presentation</vt:lpstr>
      <vt:lpstr>!!!!!QOTW!!!!!</vt:lpstr>
      <vt:lpstr>PowerPoint Presentation</vt:lpstr>
      <vt:lpstr>PowerPoint Presentation</vt:lpstr>
      <vt:lpstr>Do as a class</vt:lpstr>
      <vt:lpstr>PowerPoint Presentation</vt:lpstr>
      <vt:lpstr>Do with a partner</vt:lpstr>
      <vt:lpstr>PowerPoint Presentation</vt:lpstr>
      <vt:lpstr>Do as a class</vt:lpstr>
      <vt:lpstr>PowerPoint Presentation</vt:lpstr>
      <vt:lpstr>Do as a class</vt:lpstr>
      <vt:lpstr>PowerPoint Presentation</vt:lpstr>
      <vt:lpstr>PowerPoint Presentation</vt:lpstr>
      <vt:lpstr>The Quadratic Equation</vt:lpstr>
      <vt:lpstr>Pro-tip… the next slide is likely to be an extra credit question!</vt:lpstr>
      <vt:lpstr>PowerPoint Presentation</vt:lpstr>
      <vt:lpstr>Do as a class</vt:lpstr>
      <vt:lpstr>PowerPoint Presentation</vt:lpstr>
      <vt:lpstr>Do as a class</vt:lpstr>
      <vt:lpstr>PowerPoint Presentation</vt:lpstr>
      <vt:lpstr>Do with a partner…   And be ready to show us on the board!</vt:lpstr>
      <vt:lpstr>PowerPoint Presentation</vt:lpstr>
      <vt:lpstr>How to slay a quadratic equation…</vt:lpstr>
      <vt:lpstr>Volunteers</vt:lpstr>
      <vt:lpstr>PowerPoint Presentation</vt:lpstr>
      <vt:lpstr>Do as a class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64</dc:title>
  <dc:creator>Mathew Tucker</dc:creator>
  <cp:lastModifiedBy>Mathew Tucker</cp:lastModifiedBy>
  <cp:revision>3</cp:revision>
  <dcterms:created xsi:type="dcterms:W3CDTF">2018-11-29T03:22:30Z</dcterms:created>
  <dcterms:modified xsi:type="dcterms:W3CDTF">2018-11-29T03:51:10Z</dcterms:modified>
</cp:coreProperties>
</file>