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32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849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40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401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318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24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518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30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0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03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27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87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1A754-EA25-0941-87BE-5A7B97527DC5}" type="datetimeFigureOut">
              <a:rPr lang="en-US" smtClean="0"/>
              <a:t>10/2/18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53F13-B273-1E44-99B2-BEF873C44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5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1369" y="15347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Day 33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400" dirty="0" smtClean="0"/>
              <a:t>And just as a reminder</a:t>
            </a:r>
            <a:r>
              <a:rPr lang="mr-IN" sz="2400" dirty="0" smtClean="0"/>
              <a:t>…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51203"/>
            <a:ext cx="8229600" cy="445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02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7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6228" b="-2662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18504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8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63" r="-12763"/>
          <a:stretch>
            <a:fillRect/>
          </a:stretch>
        </p:blipFill>
        <p:spPr>
          <a:xfrm>
            <a:off x="-1185122" y="231877"/>
            <a:ext cx="11662212" cy="6413767"/>
          </a:xfrm>
        </p:spPr>
      </p:pic>
    </p:spTree>
    <p:extLst>
      <p:ext uri="{BB962C8B-B14F-4D97-AF65-F5344CB8AC3E}">
        <p14:creationId xmlns:p14="http://schemas.microsoft.com/office/powerpoint/2010/main" val="3444057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1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659" r="-51659"/>
          <a:stretch>
            <a:fillRect/>
          </a:stretch>
        </p:blipFill>
        <p:spPr>
          <a:xfrm>
            <a:off x="-1543306" y="0"/>
            <a:ext cx="12453313" cy="6848843"/>
          </a:xfrm>
        </p:spPr>
      </p:pic>
    </p:spTree>
    <p:extLst>
      <p:ext uri="{BB962C8B-B14F-4D97-AF65-F5344CB8AC3E}">
        <p14:creationId xmlns:p14="http://schemas.microsoft.com/office/powerpoint/2010/main" val="3971659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1.5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913" b="-79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7844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2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26" r="-9626"/>
          <a:stretch>
            <a:fillRect/>
          </a:stretch>
        </p:blipFill>
        <p:spPr>
          <a:xfrm>
            <a:off x="-857141" y="389629"/>
            <a:ext cx="10959016" cy="6027037"/>
          </a:xfrm>
        </p:spPr>
      </p:pic>
    </p:spTree>
    <p:extLst>
      <p:ext uri="{BB962C8B-B14F-4D97-AF65-F5344CB8AC3E}">
        <p14:creationId xmlns:p14="http://schemas.microsoft.com/office/powerpoint/2010/main" val="1337642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2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22" r="-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9154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2.4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21" r="-38921"/>
          <a:stretch>
            <a:fillRect/>
          </a:stretch>
        </p:blipFill>
        <p:spPr>
          <a:xfrm>
            <a:off x="-1759770" y="0"/>
            <a:ext cx="12482176" cy="6864716"/>
          </a:xfrm>
        </p:spPr>
      </p:pic>
    </p:spTree>
    <p:extLst>
      <p:ext uri="{BB962C8B-B14F-4D97-AF65-F5344CB8AC3E}">
        <p14:creationId xmlns:p14="http://schemas.microsoft.com/office/powerpoint/2010/main" val="30830545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4.1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922" b="-1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94314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4.5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70" r="-27270"/>
          <a:stretch>
            <a:fillRect/>
          </a:stretch>
        </p:blipFill>
        <p:spPr>
          <a:xfrm>
            <a:off x="-1678894" y="101474"/>
            <a:ext cx="11838487" cy="6510712"/>
          </a:xfrm>
        </p:spPr>
      </p:pic>
    </p:spTree>
    <p:extLst>
      <p:ext uri="{BB962C8B-B14F-4D97-AF65-F5344CB8AC3E}">
        <p14:creationId xmlns:p14="http://schemas.microsoft.com/office/powerpoint/2010/main" val="2324940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Division of Polynomials</a:t>
            </a:r>
            <a:endParaRPr lang="en-US" dirty="0"/>
          </a:p>
        </p:txBody>
      </p:sp>
      <p:pic>
        <p:nvPicPr>
          <p:cNvPr id="4" name="Content Placeholder 3" descr="Screen Shot 2018-10-02 at 10.46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9088" b="-690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9597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Polynomials</a:t>
            </a:r>
            <a:endParaRPr lang="en-US" dirty="0"/>
          </a:p>
        </p:txBody>
      </p:sp>
      <p:pic>
        <p:nvPicPr>
          <p:cNvPr id="6" name="Content Placeholder 5" descr="Screen Shot 2018-10-02 at 11.01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327" r="-4032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33715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6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916" b="-209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77379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6.4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324" r="-11324"/>
          <a:stretch>
            <a:fillRect/>
          </a:stretch>
        </p:blipFill>
        <p:spPr>
          <a:xfrm>
            <a:off x="-866326" y="505068"/>
            <a:ext cx="10795025" cy="5936848"/>
          </a:xfrm>
        </p:spPr>
      </p:pic>
    </p:spTree>
    <p:extLst>
      <p:ext uri="{BB962C8B-B14F-4D97-AF65-F5344CB8AC3E}">
        <p14:creationId xmlns:p14="http://schemas.microsoft.com/office/powerpoint/2010/main" val="419042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8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6569" b="-396569"/>
          <a:stretch>
            <a:fillRect/>
          </a:stretch>
        </p:blipFill>
        <p:spPr>
          <a:xfrm>
            <a:off x="457200" y="149919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4135784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9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15" r="-7715"/>
          <a:stretch>
            <a:fillRect/>
          </a:stretch>
        </p:blipFill>
        <p:spPr>
          <a:xfrm>
            <a:off x="298459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6209450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49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277" r="-17277"/>
          <a:stretch>
            <a:fillRect/>
          </a:stretch>
        </p:blipFill>
        <p:spPr>
          <a:xfrm>
            <a:off x="96425" y="1421739"/>
            <a:ext cx="9196033" cy="5057464"/>
          </a:xfrm>
        </p:spPr>
      </p:pic>
    </p:spTree>
    <p:extLst>
      <p:ext uri="{BB962C8B-B14F-4D97-AF65-F5344CB8AC3E}">
        <p14:creationId xmlns:p14="http://schemas.microsoft.com/office/powerpoint/2010/main" val="10124719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50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29" r="-32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06397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FB_IMG_1528177757388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517" r="-48517"/>
          <a:stretch>
            <a:fillRect/>
          </a:stretch>
        </p:blipFill>
        <p:spPr>
          <a:xfrm>
            <a:off x="-1313244" y="274638"/>
            <a:ext cx="11803950" cy="6491718"/>
          </a:xfrm>
        </p:spPr>
      </p:pic>
    </p:spTree>
    <p:extLst>
      <p:ext uri="{BB962C8B-B14F-4D97-AF65-F5344CB8AC3E}">
        <p14:creationId xmlns:p14="http://schemas.microsoft.com/office/powerpoint/2010/main" val="255618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Screen Shot 2018-10-02 at 10.34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52" r="-262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676572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5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61" r="-12761"/>
          <a:stretch>
            <a:fillRect/>
          </a:stretch>
        </p:blipFill>
        <p:spPr>
          <a:xfrm>
            <a:off x="-933624" y="422603"/>
            <a:ext cx="11106803" cy="6108314"/>
          </a:xfrm>
        </p:spPr>
      </p:pic>
    </p:spTree>
    <p:extLst>
      <p:ext uri="{BB962C8B-B14F-4D97-AF65-F5344CB8AC3E}">
        <p14:creationId xmlns:p14="http://schemas.microsoft.com/office/powerpoint/2010/main" val="1860336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5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62" r="-47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82269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5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" r="-5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8162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6.0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623" b="-19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49750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6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369" b="-393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3365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0-02 at 10.37.0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426" b="-154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10745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</Words>
  <Application>Microsoft Macintosh PowerPoint</Application>
  <PresentationFormat>On-screen Show (4:3)</PresentationFormat>
  <Paragraphs>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Day 33  And just as a reminder…</vt:lpstr>
      <vt:lpstr>Multiplying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Division of Polynomials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33</dc:title>
  <dc:creator>Mathew Tucker</dc:creator>
  <cp:lastModifiedBy>Mathew Tucker</cp:lastModifiedBy>
  <cp:revision>5</cp:revision>
  <dcterms:created xsi:type="dcterms:W3CDTF">2018-10-03T03:51:00Z</dcterms:created>
  <dcterms:modified xsi:type="dcterms:W3CDTF">2018-10-03T05:12:52Z</dcterms:modified>
</cp:coreProperties>
</file>