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8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80" r:id="rId22"/>
    <p:sldId id="275" r:id="rId23"/>
    <p:sldId id="276" r:id="rId24"/>
    <p:sldId id="283" r:id="rId25"/>
    <p:sldId id="277" r:id="rId26"/>
    <p:sldId id="278" r:id="rId27"/>
    <p:sldId id="279" r:id="rId28"/>
    <p:sldId id="281" r:id="rId29"/>
    <p:sldId id="282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slide" Target="slides/slide45.xml"/><Relationship Id="rId47" Type="http://schemas.openxmlformats.org/officeDocument/2006/relationships/printerSettings" Target="printerSettings/printerSettings1.bin"/><Relationship Id="rId48" Type="http://schemas.openxmlformats.org/officeDocument/2006/relationships/presProps" Target="presProps.xml"/><Relationship Id="rId49" Type="http://schemas.openxmlformats.org/officeDocument/2006/relationships/viewProps" Target="viewProp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50" Type="http://schemas.openxmlformats.org/officeDocument/2006/relationships/theme" Target="theme/theme1.xml"/><Relationship Id="rId5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5CCA6-5278-DF4D-BD8F-A4D274C9F6C2}" type="datetimeFigureOut">
              <a:rPr lang="en-US" smtClean="0"/>
              <a:t>9/18/18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81263-0D38-F040-8DFE-3C5D8302B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41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5CCA6-5278-DF4D-BD8F-A4D274C9F6C2}" type="datetimeFigureOut">
              <a:rPr lang="en-US" smtClean="0"/>
              <a:t>9/18/18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81263-0D38-F040-8DFE-3C5D8302B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433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5CCA6-5278-DF4D-BD8F-A4D274C9F6C2}" type="datetimeFigureOut">
              <a:rPr lang="en-US" smtClean="0"/>
              <a:t>9/18/18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81263-0D38-F040-8DFE-3C5D8302B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0457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5CCA6-5278-DF4D-BD8F-A4D274C9F6C2}" type="datetimeFigureOut">
              <a:rPr lang="en-US" smtClean="0"/>
              <a:t>9/18/18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81263-0D38-F040-8DFE-3C5D8302B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4848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5CCA6-5278-DF4D-BD8F-A4D274C9F6C2}" type="datetimeFigureOut">
              <a:rPr lang="en-US" smtClean="0"/>
              <a:t>9/18/18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81263-0D38-F040-8DFE-3C5D8302B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110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5CCA6-5278-DF4D-BD8F-A4D274C9F6C2}" type="datetimeFigureOut">
              <a:rPr lang="en-US" smtClean="0"/>
              <a:t>9/18/18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81263-0D38-F040-8DFE-3C5D8302B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066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5CCA6-5278-DF4D-BD8F-A4D274C9F6C2}" type="datetimeFigureOut">
              <a:rPr lang="en-US" smtClean="0"/>
              <a:t>9/18/18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81263-0D38-F040-8DFE-3C5D8302B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589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5CCA6-5278-DF4D-BD8F-A4D274C9F6C2}" type="datetimeFigureOut">
              <a:rPr lang="en-US" smtClean="0"/>
              <a:t>9/18/18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81263-0D38-F040-8DFE-3C5D8302B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834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5CCA6-5278-DF4D-BD8F-A4D274C9F6C2}" type="datetimeFigureOut">
              <a:rPr lang="en-US" smtClean="0"/>
              <a:t>9/18/18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81263-0D38-F040-8DFE-3C5D8302B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426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5CCA6-5278-DF4D-BD8F-A4D274C9F6C2}" type="datetimeFigureOut">
              <a:rPr lang="en-US" smtClean="0"/>
              <a:t>9/18/18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81263-0D38-F040-8DFE-3C5D8302B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777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5CCA6-5278-DF4D-BD8F-A4D274C9F6C2}" type="datetimeFigureOut">
              <a:rPr lang="en-US" smtClean="0"/>
              <a:t>9/18/18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81263-0D38-F040-8DFE-3C5D8302B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669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05CCA6-5278-DF4D-BD8F-A4D274C9F6C2}" type="datetimeFigureOut">
              <a:rPr lang="en-US" smtClean="0"/>
              <a:t>9/18/18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981263-0D38-F040-8DFE-3C5D8302B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984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Day 23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70102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09-17 at 10.25.5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91" r="-169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502146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ProTip</a:t>
            </a:r>
            <a:endParaRPr lang="en-US" dirty="0"/>
          </a:p>
        </p:txBody>
      </p:sp>
      <p:pic>
        <p:nvPicPr>
          <p:cNvPr id="4" name="Content Placeholder 3" descr="Screen Shot 2018-09-17 at 10.26.3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6223" b="-362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341664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Graph of our solution:</a:t>
            </a:r>
            <a:endParaRPr lang="en-US" dirty="0"/>
          </a:p>
        </p:txBody>
      </p:sp>
      <p:pic>
        <p:nvPicPr>
          <p:cNvPr id="4" name="Content Placeholder 3" descr="Screen Shot 2018-09-18 at 1.09.4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064" r="-3506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583108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8-09-18 at 1.10.3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95601" b="-29560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061552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09-18 at 1.10.5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486" r="-25486"/>
          <a:stretch>
            <a:fillRect/>
          </a:stretch>
        </p:blipFill>
        <p:spPr>
          <a:xfrm>
            <a:off x="-1709173" y="87601"/>
            <a:ext cx="12059355" cy="6632181"/>
          </a:xfrm>
        </p:spPr>
      </p:pic>
    </p:spTree>
    <p:extLst>
      <p:ext uri="{BB962C8B-B14F-4D97-AF65-F5344CB8AC3E}">
        <p14:creationId xmlns:p14="http://schemas.microsoft.com/office/powerpoint/2010/main" val="32678391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ProTip</a:t>
            </a:r>
            <a:endParaRPr lang="en-US" dirty="0"/>
          </a:p>
        </p:txBody>
      </p:sp>
      <p:pic>
        <p:nvPicPr>
          <p:cNvPr id="4" name="Content Placeholder 3" descr="Screen Shot 2018-09-18 at 1.11.0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8123" b="-281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146594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to do this on your own:</a:t>
            </a:r>
            <a:endParaRPr lang="en-US" dirty="0"/>
          </a:p>
        </p:txBody>
      </p:sp>
      <p:pic>
        <p:nvPicPr>
          <p:cNvPr id="4" name="Content Placeholder 3" descr="Screen Shot 2018-09-18 at 1.11.2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8202" b="-2082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74592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09-18 at 1.11.3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005" r="-32005"/>
          <a:stretch>
            <a:fillRect/>
          </a:stretch>
        </p:blipFill>
        <p:spPr>
          <a:xfrm>
            <a:off x="-974998" y="274638"/>
            <a:ext cx="11101207" cy="6105236"/>
          </a:xfrm>
        </p:spPr>
      </p:pic>
    </p:spTree>
    <p:extLst>
      <p:ext uri="{BB962C8B-B14F-4D97-AF65-F5344CB8AC3E}">
        <p14:creationId xmlns:p14="http://schemas.microsoft.com/office/powerpoint/2010/main" val="2907822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77935"/>
            <a:ext cx="8229600" cy="1143000"/>
          </a:xfrm>
        </p:spPr>
        <p:txBody>
          <a:bodyPr/>
          <a:lstStyle/>
          <a:p>
            <a:r>
              <a:rPr lang="en-US" dirty="0" smtClean="0"/>
              <a:t>Forms of the Linear Equation:</a:t>
            </a:r>
            <a:endParaRPr lang="en-US" dirty="0"/>
          </a:p>
        </p:txBody>
      </p:sp>
      <p:pic>
        <p:nvPicPr>
          <p:cNvPr id="4" name="Content Placeholder 3" descr="Screen Shot 2018-09-18 at 1.11.5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674" r="-18674"/>
          <a:stretch>
            <a:fillRect/>
          </a:stretch>
        </p:blipFill>
        <p:spPr>
          <a:xfrm>
            <a:off x="-639935" y="948955"/>
            <a:ext cx="10425925" cy="5733857"/>
          </a:xfrm>
        </p:spPr>
      </p:pic>
    </p:spTree>
    <p:extLst>
      <p:ext uri="{BB962C8B-B14F-4D97-AF65-F5344CB8AC3E}">
        <p14:creationId xmlns:p14="http://schemas.microsoft.com/office/powerpoint/2010/main" val="20504024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8-09-18 at 1.12.1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07091" b="-50709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027618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What does the slope tell you?</a:t>
            </a:r>
          </a:p>
          <a:p>
            <a:endParaRPr lang="en-US" dirty="0" smtClean="0"/>
          </a:p>
          <a:p>
            <a:r>
              <a:rPr lang="en-US" dirty="0" smtClean="0"/>
              <a:t>In a physical real world example, what does it tell you?</a:t>
            </a:r>
          </a:p>
        </p:txBody>
      </p:sp>
    </p:spTree>
    <p:extLst>
      <p:ext uri="{BB962C8B-B14F-4D97-AF65-F5344CB8AC3E}">
        <p14:creationId xmlns:p14="http://schemas.microsoft.com/office/powerpoint/2010/main" val="26744742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09-18 at 1.12.2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657" r="-665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08303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Modeling Reality with Linear Equations</a:t>
            </a:r>
            <a:endParaRPr lang="en-US" dirty="0"/>
          </a:p>
        </p:txBody>
      </p:sp>
      <p:pic>
        <p:nvPicPr>
          <p:cNvPr id="4" name="Content Placeholder 3" descr="Screen Shot 2018-09-18 at 1.33.4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4345" r="-84345"/>
          <a:stretch>
            <a:fillRect/>
          </a:stretch>
        </p:blipFill>
        <p:spPr/>
      </p:pic>
      <p:sp>
        <p:nvSpPr>
          <p:cNvPr id="5" name="TextBox 4"/>
          <p:cNvSpPr txBox="1"/>
          <p:nvPr/>
        </p:nvSpPr>
        <p:spPr>
          <a:xfrm>
            <a:off x="2131349" y="6126163"/>
            <a:ext cx="4627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This is a real book</a:t>
            </a:r>
            <a:r>
              <a:rPr lang="mr-IN" dirty="0" smtClean="0"/>
              <a:t>…</a:t>
            </a:r>
            <a:r>
              <a:rPr lang="en-US" dirty="0" smtClean="0"/>
              <a:t> and has actually been the subject of research papers in math and biology.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20878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Try this on your own or with a partner:</a:t>
            </a:r>
            <a:endParaRPr lang="en-US" dirty="0"/>
          </a:p>
        </p:txBody>
      </p:sp>
      <p:pic>
        <p:nvPicPr>
          <p:cNvPr id="4" name="Content Placeholder 3" descr="Screen Shot 2018-09-18 at 1.12.5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428" r="-27428"/>
          <a:stretch>
            <a:fillRect/>
          </a:stretch>
        </p:blipFill>
        <p:spPr>
          <a:xfrm>
            <a:off x="-451452" y="1600200"/>
            <a:ext cx="9328030" cy="5130057"/>
          </a:xfrm>
        </p:spPr>
      </p:pic>
    </p:spTree>
    <p:extLst>
      <p:ext uri="{BB962C8B-B14F-4D97-AF65-F5344CB8AC3E}">
        <p14:creationId xmlns:p14="http://schemas.microsoft.com/office/powerpoint/2010/main" val="28675878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09-18 at 1.13.0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911" r="-23911"/>
          <a:stretch>
            <a:fillRect/>
          </a:stretch>
        </p:blipFill>
        <p:spPr>
          <a:xfrm>
            <a:off x="-627725" y="598570"/>
            <a:ext cx="10405886" cy="5722836"/>
          </a:xfrm>
        </p:spPr>
      </p:pic>
    </p:spTree>
    <p:extLst>
      <p:ext uri="{BB962C8B-B14F-4D97-AF65-F5344CB8AC3E}">
        <p14:creationId xmlns:p14="http://schemas.microsoft.com/office/powerpoint/2010/main" val="40719306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the previous example,</a:t>
            </a:r>
          </a:p>
          <a:p>
            <a:pPr lvl="1"/>
            <a:r>
              <a:rPr lang="en-US" dirty="0" smtClean="0"/>
              <a:t>What would the y-intercept mean?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53462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8-09-18 at 1.23.1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280" r="-21280"/>
          <a:stretch>
            <a:fillRect/>
          </a:stretch>
        </p:blipFill>
        <p:spPr>
          <a:xfrm>
            <a:off x="-253680" y="1600200"/>
            <a:ext cx="9115660" cy="5013262"/>
          </a:xfrm>
        </p:spPr>
      </p:pic>
    </p:spTree>
    <p:extLst>
      <p:ext uri="{BB962C8B-B14F-4D97-AF65-F5344CB8AC3E}">
        <p14:creationId xmlns:p14="http://schemas.microsoft.com/office/powerpoint/2010/main" val="1874116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09-18 at 1.23.2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705" r="-31705"/>
          <a:stretch>
            <a:fillRect/>
          </a:stretch>
        </p:blipFill>
        <p:spPr>
          <a:xfrm>
            <a:off x="-1245506" y="234823"/>
            <a:ext cx="11624885" cy="6393239"/>
          </a:xfrm>
        </p:spPr>
      </p:pic>
    </p:spTree>
    <p:extLst>
      <p:ext uri="{BB962C8B-B14F-4D97-AF65-F5344CB8AC3E}">
        <p14:creationId xmlns:p14="http://schemas.microsoft.com/office/powerpoint/2010/main" val="6501135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8-09-18 at 1.23.3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4561" b="-945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939415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09-18 at 1.23.4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202" b="-1420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441818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Inequalities(again)</a:t>
            </a:r>
            <a:endParaRPr lang="en-US" dirty="0"/>
          </a:p>
        </p:txBody>
      </p:sp>
      <p:pic>
        <p:nvPicPr>
          <p:cNvPr id="4" name="Content Placeholder 3" descr="Screen Shot 2018-09-18 at 2.03.1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284" r="-36284"/>
          <a:stretch>
            <a:fillRect/>
          </a:stretch>
        </p:blipFill>
        <p:spPr>
          <a:xfrm>
            <a:off x="457200" y="1600200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28946970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Point-Slope Form</a:t>
            </a:r>
            <a:endParaRPr lang="en-US" dirty="0"/>
          </a:p>
        </p:txBody>
      </p:sp>
      <p:pic>
        <p:nvPicPr>
          <p:cNvPr id="4" name="Content Placeholder 3" descr="Screen Shot 2018-09-17 at 10.21.4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126" r="-3212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291931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8-09-18 at 2.06.2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7038" b="-1670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578518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pt. 1:</a:t>
            </a:r>
            <a:endParaRPr lang="en-US" dirty="0"/>
          </a:p>
        </p:txBody>
      </p:sp>
      <p:pic>
        <p:nvPicPr>
          <p:cNvPr id="4" name="Content Placeholder 3" descr="Screen Shot 2018-09-18 at 2.06.4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39" b="-143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0291254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pt. 2</a:t>
            </a:r>
            <a:endParaRPr lang="en-US" dirty="0"/>
          </a:p>
        </p:txBody>
      </p:sp>
      <p:pic>
        <p:nvPicPr>
          <p:cNvPr id="4" name="Content Placeholder 3" descr="Screen Shot 2018-09-18 at 2.06.4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582" r="-19582"/>
          <a:stretch>
            <a:fillRect/>
          </a:stretch>
        </p:blipFill>
        <p:spPr>
          <a:xfrm>
            <a:off x="-333320" y="1600200"/>
            <a:ext cx="9195299" cy="5057060"/>
          </a:xfrm>
        </p:spPr>
      </p:pic>
    </p:spTree>
    <p:extLst>
      <p:ext uri="{BB962C8B-B14F-4D97-AF65-F5344CB8AC3E}">
        <p14:creationId xmlns:p14="http://schemas.microsoft.com/office/powerpoint/2010/main" val="58510348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ProTip</a:t>
            </a:r>
            <a:endParaRPr lang="en-US" dirty="0"/>
          </a:p>
        </p:txBody>
      </p:sp>
      <p:pic>
        <p:nvPicPr>
          <p:cNvPr id="4" name="Content Placeholder 3" descr="Screen Shot 2018-09-18 at 2.07.0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4952" b="-3495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4233491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09-18 at 2.07.1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56" r="-335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3756525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09-18 at 2.07.2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9747" b="-5974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3657617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this on your own:</a:t>
            </a:r>
            <a:endParaRPr lang="en-US" dirty="0"/>
          </a:p>
        </p:txBody>
      </p:sp>
      <p:pic>
        <p:nvPicPr>
          <p:cNvPr id="4" name="Content Placeholder 3" descr="Screen Shot 2018-09-18 at 2.07.3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2590" b="-2225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4246504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Screen Shot 2018-09-18 at 2.07.4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750" r="-40750"/>
          <a:stretch>
            <a:fillRect/>
          </a:stretch>
        </p:blipFill>
        <p:spPr>
          <a:xfrm>
            <a:off x="-1419013" y="131391"/>
            <a:ext cx="11970587" cy="6583362"/>
          </a:xfrm>
        </p:spPr>
      </p:pic>
    </p:spTree>
    <p:extLst>
      <p:ext uri="{BB962C8B-B14F-4D97-AF65-F5344CB8AC3E}">
        <p14:creationId xmlns:p14="http://schemas.microsoft.com/office/powerpoint/2010/main" val="108971726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410553"/>
            <a:ext cx="8229600" cy="905256"/>
          </a:xfrm>
        </p:spPr>
      </p:pic>
    </p:spTree>
    <p:extLst>
      <p:ext uri="{BB962C8B-B14F-4D97-AF65-F5344CB8AC3E}">
        <p14:creationId xmlns:p14="http://schemas.microsoft.com/office/powerpoint/2010/main" val="64507188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pt. 1: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776072"/>
            <a:ext cx="8229600" cy="4174219"/>
          </a:xfrm>
        </p:spPr>
      </p:pic>
    </p:spTree>
    <p:extLst>
      <p:ext uri="{BB962C8B-B14F-4D97-AF65-F5344CB8AC3E}">
        <p14:creationId xmlns:p14="http://schemas.microsoft.com/office/powerpoint/2010/main" val="4016538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09-17 at 10.19.3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849" b="-168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436793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pt. 2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279" y="1600200"/>
            <a:ext cx="7144100" cy="5057060"/>
          </a:xfrm>
        </p:spPr>
      </p:pic>
    </p:spTree>
    <p:extLst>
      <p:ext uri="{BB962C8B-B14F-4D97-AF65-F5344CB8AC3E}">
        <p14:creationId xmlns:p14="http://schemas.microsoft.com/office/powerpoint/2010/main" val="311479715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619597"/>
            <a:ext cx="8229600" cy="2487168"/>
          </a:xfrm>
        </p:spPr>
      </p:pic>
    </p:spTree>
    <p:extLst>
      <p:ext uri="{BB962C8B-B14F-4D97-AF65-F5344CB8AC3E}">
        <p14:creationId xmlns:p14="http://schemas.microsoft.com/office/powerpoint/2010/main" val="64507188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pt. 1: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756" y="1410413"/>
            <a:ext cx="7352912" cy="5257800"/>
          </a:xfrm>
        </p:spPr>
      </p:pic>
    </p:spTree>
    <p:extLst>
      <p:ext uri="{BB962C8B-B14F-4D97-AF65-F5344CB8AC3E}">
        <p14:creationId xmlns:p14="http://schemas.microsoft.com/office/powerpoint/2010/main" val="401653816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pt. 2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91" y="1813002"/>
            <a:ext cx="9195299" cy="4631455"/>
          </a:xfrm>
        </p:spPr>
      </p:pic>
    </p:spTree>
    <p:extLst>
      <p:ext uri="{BB962C8B-B14F-4D97-AF65-F5344CB8AC3E}">
        <p14:creationId xmlns:p14="http://schemas.microsoft.com/office/powerpoint/2010/main" val="311479715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pt. 3: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449" y="2297894"/>
            <a:ext cx="7692201" cy="3804595"/>
          </a:xfrm>
        </p:spPr>
      </p:pic>
    </p:spTree>
    <p:extLst>
      <p:ext uri="{BB962C8B-B14F-4D97-AF65-F5344CB8AC3E}">
        <p14:creationId xmlns:p14="http://schemas.microsoft.com/office/powerpoint/2010/main" val="186522073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pt. 4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00" y="1813002"/>
            <a:ext cx="8577387" cy="4631455"/>
          </a:xfrm>
        </p:spPr>
      </p:pic>
    </p:spTree>
    <p:extLst>
      <p:ext uri="{BB962C8B-B14F-4D97-AF65-F5344CB8AC3E}">
        <p14:creationId xmlns:p14="http://schemas.microsoft.com/office/powerpoint/2010/main" val="16190318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09-17 at 10.19.4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8637" b="-5863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419340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8-09-17 at 10.22.2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95036" b="-2950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105707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09-17 at 10.22.2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91" r="-109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909299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graph it!</a:t>
            </a:r>
            <a:endParaRPr lang="en-US" dirty="0"/>
          </a:p>
        </p:txBody>
      </p:sp>
      <p:pic>
        <p:nvPicPr>
          <p:cNvPr id="6" name="Content Placeholder 5" descr="Screen Shot 2018-09-17 at 10.24.5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41" b="-194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436374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class:</a:t>
            </a:r>
            <a:endParaRPr lang="en-US" dirty="0"/>
          </a:p>
        </p:txBody>
      </p:sp>
      <p:pic>
        <p:nvPicPr>
          <p:cNvPr id="4" name="Content Placeholder 3" descr="Screen Shot 2018-09-17 at 10.25.4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86227" b="-28622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541092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679</TotalTime>
  <Words>194</Words>
  <Application>Microsoft Macintosh PowerPoint</Application>
  <PresentationFormat>On-screen Show (4:3)</PresentationFormat>
  <Paragraphs>40</Paragraphs>
  <Slides>45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Office Theme</vt:lpstr>
      <vt:lpstr>Day 23</vt:lpstr>
      <vt:lpstr>Question:</vt:lpstr>
      <vt:lpstr>Point-Slope Form</vt:lpstr>
      <vt:lpstr>PowerPoint Presentation</vt:lpstr>
      <vt:lpstr>PowerPoint Presentation</vt:lpstr>
      <vt:lpstr>Solve as a class:</vt:lpstr>
      <vt:lpstr>PowerPoint Presentation</vt:lpstr>
      <vt:lpstr>Let’s graph it!</vt:lpstr>
      <vt:lpstr>Solve as a class:</vt:lpstr>
      <vt:lpstr>PowerPoint Presentation</vt:lpstr>
      <vt:lpstr>ProTip</vt:lpstr>
      <vt:lpstr>Graph of our solution:</vt:lpstr>
      <vt:lpstr>Solve as a class:</vt:lpstr>
      <vt:lpstr>PowerPoint Presentation</vt:lpstr>
      <vt:lpstr>ProTip</vt:lpstr>
      <vt:lpstr>Try to do this on your own:</vt:lpstr>
      <vt:lpstr>PowerPoint Presentation</vt:lpstr>
      <vt:lpstr>Forms of the Linear Equation:</vt:lpstr>
      <vt:lpstr>Solve as a class:</vt:lpstr>
      <vt:lpstr>PowerPoint Presentation</vt:lpstr>
      <vt:lpstr>Modeling Reality with Linear Equations</vt:lpstr>
      <vt:lpstr>Try this on your own or with a partner:</vt:lpstr>
      <vt:lpstr>PowerPoint Presentation</vt:lpstr>
      <vt:lpstr>Question:</vt:lpstr>
      <vt:lpstr>Solve as a Class</vt:lpstr>
      <vt:lpstr>PowerPoint Presentation</vt:lpstr>
      <vt:lpstr>Solve as a Class:</vt:lpstr>
      <vt:lpstr>PowerPoint Presentation</vt:lpstr>
      <vt:lpstr>Inequalities(again)</vt:lpstr>
      <vt:lpstr>Solve as a class:</vt:lpstr>
      <vt:lpstr>Solution pt. 1:</vt:lpstr>
      <vt:lpstr>Solution pt. 2</vt:lpstr>
      <vt:lpstr>ProTip</vt:lpstr>
      <vt:lpstr>PowerPoint Presentation</vt:lpstr>
      <vt:lpstr>PowerPoint Presentation</vt:lpstr>
      <vt:lpstr>Try this on your own:</vt:lpstr>
      <vt:lpstr>PowerPoint Presentation</vt:lpstr>
      <vt:lpstr>Solve as a class:</vt:lpstr>
      <vt:lpstr>Solution pt. 1:</vt:lpstr>
      <vt:lpstr>Solution pt. 2</vt:lpstr>
      <vt:lpstr>Solve as a class:</vt:lpstr>
      <vt:lpstr>Solution pt. 1:</vt:lpstr>
      <vt:lpstr>Solution pt. 2</vt:lpstr>
      <vt:lpstr>Solution pt. 3:</vt:lpstr>
      <vt:lpstr>Solution pt. 4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Day 23</dc:title>
  <dc:creator>Mathew Tucker</dc:creator>
  <cp:lastModifiedBy>Mathew Tucker</cp:lastModifiedBy>
  <cp:revision>6</cp:revision>
  <dcterms:created xsi:type="dcterms:W3CDTF">2018-09-18T17:59:15Z</dcterms:created>
  <dcterms:modified xsi:type="dcterms:W3CDTF">2018-09-19T05:19:57Z</dcterms:modified>
</cp:coreProperties>
</file>