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136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printerSettings" Target="printerSettings/printerSettings1.bin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54A5-4574-5D47-B441-BEADB46321A5}" type="datetimeFigureOut">
              <a:rPr lang="en-US" smtClean="0"/>
              <a:t>10/3/18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F11F0-7EDE-E34E-AA08-F8611EEA6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626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54A5-4574-5D47-B441-BEADB46321A5}" type="datetimeFigureOut">
              <a:rPr lang="en-US" smtClean="0"/>
              <a:t>10/3/18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F11F0-7EDE-E34E-AA08-F8611EEA6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291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54A5-4574-5D47-B441-BEADB46321A5}" type="datetimeFigureOut">
              <a:rPr lang="en-US" smtClean="0"/>
              <a:t>10/3/18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F11F0-7EDE-E34E-AA08-F8611EEA6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318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54A5-4574-5D47-B441-BEADB46321A5}" type="datetimeFigureOut">
              <a:rPr lang="en-US" smtClean="0"/>
              <a:t>10/3/18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F11F0-7EDE-E34E-AA08-F8611EEA6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968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54A5-4574-5D47-B441-BEADB46321A5}" type="datetimeFigureOut">
              <a:rPr lang="en-US" smtClean="0"/>
              <a:t>10/3/18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F11F0-7EDE-E34E-AA08-F8611EEA6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407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54A5-4574-5D47-B441-BEADB46321A5}" type="datetimeFigureOut">
              <a:rPr lang="en-US" smtClean="0"/>
              <a:t>10/3/18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F11F0-7EDE-E34E-AA08-F8611EEA6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54A5-4574-5D47-B441-BEADB46321A5}" type="datetimeFigureOut">
              <a:rPr lang="en-US" smtClean="0"/>
              <a:t>10/3/18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F11F0-7EDE-E34E-AA08-F8611EEA6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337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54A5-4574-5D47-B441-BEADB46321A5}" type="datetimeFigureOut">
              <a:rPr lang="en-US" smtClean="0"/>
              <a:t>10/3/18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F11F0-7EDE-E34E-AA08-F8611EEA6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333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54A5-4574-5D47-B441-BEADB46321A5}" type="datetimeFigureOut">
              <a:rPr lang="en-US" smtClean="0"/>
              <a:t>10/3/18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F11F0-7EDE-E34E-AA08-F8611EEA6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407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54A5-4574-5D47-B441-BEADB46321A5}" type="datetimeFigureOut">
              <a:rPr lang="en-US" smtClean="0"/>
              <a:t>10/3/18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F11F0-7EDE-E34E-AA08-F8611EEA6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433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54A5-4574-5D47-B441-BEADB46321A5}" type="datetimeFigureOut">
              <a:rPr lang="en-US" smtClean="0"/>
              <a:t>10/3/18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F11F0-7EDE-E34E-AA08-F8611EEA6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683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054A5-4574-5D47-B441-BEADB46321A5}" type="datetimeFigureOut">
              <a:rPr lang="en-US" smtClean="0"/>
              <a:t>10/3/18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5F11F0-7EDE-E34E-AA08-F8611EEA6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120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Day 34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7703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6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916" b="-209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081428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6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24" r="-11324"/>
          <a:stretch>
            <a:fillRect/>
          </a:stretch>
        </p:blipFill>
        <p:spPr>
          <a:xfrm>
            <a:off x="-866326" y="505068"/>
            <a:ext cx="10795025" cy="5936848"/>
          </a:xfrm>
        </p:spPr>
      </p:pic>
    </p:spTree>
    <p:extLst>
      <p:ext uri="{BB962C8B-B14F-4D97-AF65-F5344CB8AC3E}">
        <p14:creationId xmlns:p14="http://schemas.microsoft.com/office/powerpoint/2010/main" val="41610576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8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96569" b="-396569"/>
          <a:stretch>
            <a:fillRect/>
          </a:stretch>
        </p:blipFill>
        <p:spPr>
          <a:xfrm>
            <a:off x="457200" y="1499190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32791200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9.2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15" r="-7715"/>
          <a:stretch>
            <a:fillRect/>
          </a:stretch>
        </p:blipFill>
        <p:spPr>
          <a:xfrm>
            <a:off x="298459" y="1600200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7571650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9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277" r="-17277"/>
          <a:stretch>
            <a:fillRect/>
          </a:stretch>
        </p:blipFill>
        <p:spPr>
          <a:xfrm>
            <a:off x="96425" y="1421739"/>
            <a:ext cx="9196033" cy="5057464"/>
          </a:xfrm>
        </p:spPr>
      </p:pic>
    </p:spTree>
    <p:extLst>
      <p:ext uri="{BB962C8B-B14F-4D97-AF65-F5344CB8AC3E}">
        <p14:creationId xmlns:p14="http://schemas.microsoft.com/office/powerpoint/2010/main" val="40319319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50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29" r="-32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295213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0.04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6138" b="-3661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043714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0.04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80" r="-12380"/>
          <a:stretch>
            <a:fillRect/>
          </a:stretch>
        </p:blipFill>
        <p:spPr>
          <a:xfrm>
            <a:off x="-895740" y="399366"/>
            <a:ext cx="11113616" cy="6112061"/>
          </a:xfrm>
        </p:spPr>
      </p:pic>
    </p:spTree>
    <p:extLst>
      <p:ext uri="{BB962C8B-B14F-4D97-AF65-F5344CB8AC3E}">
        <p14:creationId xmlns:p14="http://schemas.microsoft.com/office/powerpoint/2010/main" val="23573944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0.04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539" r="-40539"/>
          <a:stretch>
            <a:fillRect/>
          </a:stretch>
        </p:blipFill>
        <p:spPr>
          <a:xfrm>
            <a:off x="-1433605" y="118144"/>
            <a:ext cx="12080053" cy="6643564"/>
          </a:xfrm>
        </p:spPr>
      </p:pic>
    </p:spTree>
    <p:extLst>
      <p:ext uri="{BB962C8B-B14F-4D97-AF65-F5344CB8AC3E}">
        <p14:creationId xmlns:p14="http://schemas.microsoft.com/office/powerpoint/2010/main" val="31751353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Application: “Prove the Pythagorean Theorem”</a:t>
            </a:r>
            <a:endParaRPr lang="en-US" dirty="0"/>
          </a:p>
        </p:txBody>
      </p:sp>
      <p:pic>
        <p:nvPicPr>
          <p:cNvPr id="4" name="Content Placeholder 3" descr="Screen Shot 2018-10-03 at 10.07.58 PM.pn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7" r="9907"/>
          <a:stretch>
            <a:fillRect/>
          </a:stretch>
        </p:blipFill>
        <p:spPr/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Find the area of the larger square</a:t>
            </a:r>
            <a:endParaRPr lang="en-US" dirty="0" smtClean="0"/>
          </a:p>
          <a:p>
            <a:r>
              <a:rPr lang="en-US" dirty="0" smtClean="0"/>
              <a:t>Find the area of all four dark grey triangles</a:t>
            </a:r>
          </a:p>
          <a:p>
            <a:r>
              <a:rPr lang="en-US" dirty="0" smtClean="0"/>
              <a:t>Subtract the area of the triangles from the area of the larger square and set it equal to the area of the inside square</a:t>
            </a:r>
          </a:p>
          <a:p>
            <a:r>
              <a:rPr lang="en-US" dirty="0" smtClean="0"/>
              <a:t>Reduce the equation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851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Multiplying Polynomials</a:t>
            </a:r>
            <a:endParaRPr lang="en-US" dirty="0"/>
          </a:p>
        </p:txBody>
      </p:sp>
      <p:pic>
        <p:nvPicPr>
          <p:cNvPr id="6" name="Content Placeholder 5" descr="Screen Shot 2018-10-02 at 11.01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327" r="-403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584727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Quick Review of </a:t>
            </a:r>
            <a:r>
              <a:rPr lang="en-US" dirty="0" smtClean="0"/>
              <a:t>Greatest Common Factor </a:t>
            </a:r>
            <a:r>
              <a:rPr lang="en-US" dirty="0" smtClean="0"/>
              <a:t>(GCF)</a:t>
            </a:r>
            <a:endParaRPr lang="en-US" dirty="0"/>
          </a:p>
        </p:txBody>
      </p:sp>
      <p:pic>
        <p:nvPicPr>
          <p:cNvPr id="4" name="Content Placeholder 3" descr="Screen Shot 2018-10-03 at 11.02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323" r="-29323"/>
          <a:stretch>
            <a:fillRect/>
          </a:stretch>
        </p:blipFill>
        <p:spPr>
          <a:xfrm>
            <a:off x="-217050" y="1600200"/>
            <a:ext cx="9560306" cy="5257800"/>
          </a:xfrm>
        </p:spPr>
      </p:pic>
    </p:spTree>
    <p:extLst>
      <p:ext uri="{BB962C8B-B14F-4D97-AF65-F5344CB8AC3E}">
        <p14:creationId xmlns:p14="http://schemas.microsoft.com/office/powerpoint/2010/main" val="30511972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8-10-03 at 11.04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9452" b="-394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082549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1.04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394" r="-23394"/>
          <a:stretch>
            <a:fillRect/>
          </a:stretch>
        </p:blipFill>
        <p:spPr>
          <a:xfrm>
            <a:off x="-1415796" y="160487"/>
            <a:ext cx="11970588" cy="6583362"/>
          </a:xfrm>
        </p:spPr>
      </p:pic>
    </p:spTree>
    <p:extLst>
      <p:ext uri="{BB962C8B-B14F-4D97-AF65-F5344CB8AC3E}">
        <p14:creationId xmlns:p14="http://schemas.microsoft.com/office/powerpoint/2010/main" val="32996066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with a partner</a:t>
            </a:r>
            <a:endParaRPr lang="en-US" dirty="0"/>
          </a:p>
        </p:txBody>
      </p:sp>
      <p:pic>
        <p:nvPicPr>
          <p:cNvPr id="4" name="Content Placeholder 3" descr="Screen Shot 2018-10-03 at 11.05.0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4802" b="-2348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063268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1.05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350" b="-193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162350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Factoring Out Terms</a:t>
            </a:r>
            <a:endParaRPr lang="en-US" dirty="0"/>
          </a:p>
        </p:txBody>
      </p:sp>
      <p:pic>
        <p:nvPicPr>
          <p:cNvPr id="4" name="Content Placeholder 3" descr="Screen Shot 2018-10-03 at 11.17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915" r="-409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53604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You can think of factoring like reverse distribution, or undoing the distribution of terms.</a:t>
            </a:r>
            <a:endParaRPr lang="en-US" dirty="0"/>
          </a:p>
        </p:txBody>
      </p:sp>
      <p:pic>
        <p:nvPicPr>
          <p:cNvPr id="7" name="Content Placeholder 6" descr="Screen Shot 2018-10-03 at 11.17.52 PM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993" b="-319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170899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Screen Shot 2018-10-03 at 11.19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0298" b="-502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838524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1.21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96" r="-84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71707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1.21.4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758" r="-26758"/>
          <a:stretch>
            <a:fillRect/>
          </a:stretch>
        </p:blipFill>
        <p:spPr>
          <a:xfrm>
            <a:off x="-1667663" y="0"/>
            <a:ext cx="12469965" cy="6858000"/>
          </a:xfrm>
        </p:spPr>
      </p:pic>
    </p:spTree>
    <p:extLst>
      <p:ext uri="{BB962C8B-B14F-4D97-AF65-F5344CB8AC3E}">
        <p14:creationId xmlns:p14="http://schemas.microsoft.com/office/powerpoint/2010/main" val="2574632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1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913" b="-79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54391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1.23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637" b="-106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712255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1.23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082" r="-41082"/>
          <a:stretch>
            <a:fillRect/>
          </a:stretch>
        </p:blipFill>
        <p:spPr>
          <a:xfrm>
            <a:off x="-1669861" y="0"/>
            <a:ext cx="12469963" cy="6858000"/>
          </a:xfrm>
        </p:spPr>
      </p:pic>
    </p:spTree>
    <p:extLst>
      <p:ext uri="{BB962C8B-B14F-4D97-AF65-F5344CB8AC3E}">
        <p14:creationId xmlns:p14="http://schemas.microsoft.com/office/powerpoint/2010/main" val="34687249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1.23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236" b="-602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151467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1.25.0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196" b="-71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425365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with a partner:</a:t>
            </a:r>
            <a:endParaRPr lang="en-US" dirty="0"/>
          </a:p>
        </p:txBody>
      </p:sp>
      <p:pic>
        <p:nvPicPr>
          <p:cNvPr id="4" name="Content Placeholder 3" descr="Screen Shot 2018-10-03 at 11.25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0772" b="-4007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085395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1.25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88" b="-48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121354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0-03 at 11.26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5980" b="-2359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988985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3 at 11.26.5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9273" b="-1292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79110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2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626" r="-9626"/>
          <a:stretch>
            <a:fillRect/>
          </a:stretch>
        </p:blipFill>
        <p:spPr>
          <a:xfrm>
            <a:off x="-857141" y="389629"/>
            <a:ext cx="10959016" cy="6027037"/>
          </a:xfrm>
        </p:spPr>
      </p:pic>
    </p:spTree>
    <p:extLst>
      <p:ext uri="{BB962C8B-B14F-4D97-AF65-F5344CB8AC3E}">
        <p14:creationId xmlns:p14="http://schemas.microsoft.com/office/powerpoint/2010/main" val="1426740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2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22" r="-39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50181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2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921" r="-38921"/>
          <a:stretch>
            <a:fillRect/>
          </a:stretch>
        </p:blipFill>
        <p:spPr>
          <a:xfrm>
            <a:off x="-1759770" y="0"/>
            <a:ext cx="12482176" cy="6864716"/>
          </a:xfrm>
        </p:spPr>
      </p:pic>
    </p:spTree>
    <p:extLst>
      <p:ext uri="{BB962C8B-B14F-4D97-AF65-F5344CB8AC3E}">
        <p14:creationId xmlns:p14="http://schemas.microsoft.com/office/powerpoint/2010/main" val="2079121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4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22" b="-139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2617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4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270" r="-27270"/>
          <a:stretch>
            <a:fillRect/>
          </a:stretch>
        </p:blipFill>
        <p:spPr>
          <a:xfrm>
            <a:off x="-1678894" y="101474"/>
            <a:ext cx="11838487" cy="6510712"/>
          </a:xfrm>
        </p:spPr>
      </p:pic>
    </p:spTree>
    <p:extLst>
      <p:ext uri="{BB962C8B-B14F-4D97-AF65-F5344CB8AC3E}">
        <p14:creationId xmlns:p14="http://schemas.microsoft.com/office/powerpoint/2010/main" val="3237371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Division of Polynomials</a:t>
            </a:r>
            <a:endParaRPr lang="en-US" dirty="0"/>
          </a:p>
        </p:txBody>
      </p:sp>
      <p:pic>
        <p:nvPicPr>
          <p:cNvPr id="4" name="Content Placeholder 3" descr="Screen Shot 2018-10-02 at 10.46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088" b="-690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93135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104</Words>
  <Application>Microsoft Macintosh PowerPoint</Application>
  <PresentationFormat>On-screen Show (4:3)</PresentationFormat>
  <Paragraphs>15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Day 34</vt:lpstr>
      <vt:lpstr>Multiplying Polynomials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Division of Polynomials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Application: “Prove the Pythagorean Theorem”</vt:lpstr>
      <vt:lpstr>Quick Review of Greatest Common Factor (GCF)</vt:lpstr>
      <vt:lpstr>Solve as a class:</vt:lpstr>
      <vt:lpstr>PowerPoint Presentation</vt:lpstr>
      <vt:lpstr>Solve with a partner</vt:lpstr>
      <vt:lpstr>PowerPoint Presentation</vt:lpstr>
      <vt:lpstr>Factoring Out Terms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Solve with a partner:</vt:lpstr>
      <vt:lpstr>PowerPoint Presentation</vt:lpstr>
      <vt:lpstr>Solve as a class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34</dc:title>
  <dc:creator>Mathew Tucker</dc:creator>
  <cp:lastModifiedBy>Mathew Tucker</cp:lastModifiedBy>
  <cp:revision>4</cp:revision>
  <dcterms:created xsi:type="dcterms:W3CDTF">2018-10-04T03:03:22Z</dcterms:created>
  <dcterms:modified xsi:type="dcterms:W3CDTF">2018-10-04T04:28:36Z</dcterms:modified>
</cp:coreProperties>
</file>