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3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86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540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5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01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84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199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6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104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4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498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371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7DD86-A44B-E14A-A9C8-2A87D4628B39}" type="datetimeFigureOut">
              <a:rPr lang="en-US" smtClean="0"/>
              <a:t>10/7/18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B706CD-7AD2-7249-A18C-B5848D62F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4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Day 35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656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80" r="-12380"/>
          <a:stretch>
            <a:fillRect/>
          </a:stretch>
        </p:blipFill>
        <p:spPr>
          <a:xfrm>
            <a:off x="-895740" y="399366"/>
            <a:ext cx="11113616" cy="6112061"/>
          </a:xfrm>
        </p:spPr>
      </p:pic>
    </p:spTree>
    <p:extLst>
      <p:ext uri="{BB962C8B-B14F-4D97-AF65-F5344CB8AC3E}">
        <p14:creationId xmlns:p14="http://schemas.microsoft.com/office/powerpoint/2010/main" val="3941355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539" r="-40539"/>
          <a:stretch>
            <a:fillRect/>
          </a:stretch>
        </p:blipFill>
        <p:spPr>
          <a:xfrm>
            <a:off x="-1433605" y="118144"/>
            <a:ext cx="12080053" cy="6643564"/>
          </a:xfrm>
        </p:spPr>
      </p:pic>
    </p:spTree>
    <p:extLst>
      <p:ext uri="{BB962C8B-B14F-4D97-AF65-F5344CB8AC3E}">
        <p14:creationId xmlns:p14="http://schemas.microsoft.com/office/powerpoint/2010/main" val="1660088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Factoring Out Terms</a:t>
            </a:r>
            <a:endParaRPr lang="en-US" dirty="0"/>
          </a:p>
        </p:txBody>
      </p:sp>
      <p:pic>
        <p:nvPicPr>
          <p:cNvPr id="4" name="Content Placeholder 3" descr="Screen Shot 2018-10-03 at 11.1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2972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 Review of Greatest Common Factor (GCF)</a:t>
            </a:r>
            <a:endParaRPr lang="en-US" dirty="0"/>
          </a:p>
        </p:txBody>
      </p:sp>
      <p:pic>
        <p:nvPicPr>
          <p:cNvPr id="4" name="Content Placeholder 3" descr="Screen Shot 2018-10-03 at 11.02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23" r="-29323"/>
          <a:stretch>
            <a:fillRect/>
          </a:stretch>
        </p:blipFill>
        <p:spPr>
          <a:xfrm>
            <a:off x="-217050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697756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10-03 at 11.04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452" b="-394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3380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04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94" r="-23394"/>
          <a:stretch>
            <a:fillRect/>
          </a:stretch>
        </p:blipFill>
        <p:spPr>
          <a:xfrm>
            <a:off x="-1415796" y="160487"/>
            <a:ext cx="11970588" cy="6583362"/>
          </a:xfrm>
        </p:spPr>
      </p:pic>
    </p:spTree>
    <p:extLst>
      <p:ext uri="{BB962C8B-B14F-4D97-AF65-F5344CB8AC3E}">
        <p14:creationId xmlns:p14="http://schemas.microsoft.com/office/powerpoint/2010/main" val="33951729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</a:t>
            </a:r>
            <a:endParaRPr lang="en-US" dirty="0"/>
          </a:p>
        </p:txBody>
      </p:sp>
      <p:pic>
        <p:nvPicPr>
          <p:cNvPr id="4" name="Content Placeholder 3" descr="Screen Shot 2018-10-03 at 11.05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4802" b="-234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1699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05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350" b="-193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4992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You can think of factoring like reverse distribution, or undoing the distribution of terms.</a:t>
            </a:r>
            <a:endParaRPr lang="en-US" dirty="0"/>
          </a:p>
        </p:txBody>
      </p:sp>
      <p:pic>
        <p:nvPicPr>
          <p:cNvPr id="7" name="Content Placeholder 6" descr="Screen Shot 2018-10-03 at 11.17.52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993" b="-31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2452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8-10-03 at 11.19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98" b="-50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9199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Division of Polynomials</a:t>
            </a:r>
            <a:endParaRPr lang="en-US" dirty="0"/>
          </a:p>
        </p:txBody>
      </p:sp>
      <p:pic>
        <p:nvPicPr>
          <p:cNvPr id="4" name="Content Placeholder 3" descr="Screen Shot 2018-10-02 at 10.46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088" b="-69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2248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1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96" r="-8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015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1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58" r="-26758"/>
          <a:stretch>
            <a:fillRect/>
          </a:stretch>
        </p:blipFill>
        <p:spPr>
          <a:xfrm>
            <a:off x="-1667663" y="0"/>
            <a:ext cx="12469965" cy="6858000"/>
          </a:xfrm>
        </p:spPr>
      </p:pic>
    </p:spTree>
    <p:extLst>
      <p:ext uri="{BB962C8B-B14F-4D97-AF65-F5344CB8AC3E}">
        <p14:creationId xmlns:p14="http://schemas.microsoft.com/office/powerpoint/2010/main" val="28841763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37" b="-106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9216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082" r="-41082"/>
          <a:stretch>
            <a:fillRect/>
          </a:stretch>
        </p:blipFill>
        <p:spPr>
          <a:xfrm>
            <a:off x="-1669861" y="0"/>
            <a:ext cx="12469963" cy="6858000"/>
          </a:xfrm>
        </p:spPr>
      </p:pic>
    </p:spTree>
    <p:extLst>
      <p:ext uri="{BB962C8B-B14F-4D97-AF65-F5344CB8AC3E}">
        <p14:creationId xmlns:p14="http://schemas.microsoft.com/office/powerpoint/2010/main" val="18607706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236" b="-602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66962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5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96" b="-7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6524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partner:</a:t>
            </a:r>
            <a:endParaRPr lang="en-US" dirty="0"/>
          </a:p>
        </p:txBody>
      </p:sp>
      <p:pic>
        <p:nvPicPr>
          <p:cNvPr id="4" name="Content Placeholder 3" descr="Screen Shot 2018-10-03 at 11.25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772" b="-4007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8909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5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8" b="-48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74737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0-03 at 11.26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5980" b="-235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23983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6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273" b="-1292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453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16" b="-20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30680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2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45" r="-181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36077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2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308" r="-60308"/>
          <a:stretch>
            <a:fillRect/>
          </a:stretch>
        </p:blipFill>
        <p:spPr>
          <a:xfrm>
            <a:off x="-1666203" y="0"/>
            <a:ext cx="12469963" cy="6858000"/>
          </a:xfrm>
        </p:spPr>
      </p:pic>
    </p:spTree>
    <p:extLst>
      <p:ext uri="{BB962C8B-B14F-4D97-AF65-F5344CB8AC3E}">
        <p14:creationId xmlns:p14="http://schemas.microsoft.com/office/powerpoint/2010/main" val="35554908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3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992" b="-699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42078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3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54" r="-31354"/>
          <a:stretch>
            <a:fillRect/>
          </a:stretch>
        </p:blipFill>
        <p:spPr>
          <a:xfrm>
            <a:off x="-1666203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6819216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3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490" b="-87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0620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3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85" r="-16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02264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4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45" r="-12645"/>
          <a:stretch>
            <a:fillRect/>
          </a:stretch>
        </p:blipFill>
        <p:spPr>
          <a:xfrm>
            <a:off x="-1091966" y="452577"/>
            <a:ext cx="11398356" cy="6268657"/>
          </a:xfrm>
        </p:spPr>
      </p:pic>
    </p:spTree>
    <p:extLst>
      <p:ext uri="{BB962C8B-B14F-4D97-AF65-F5344CB8AC3E}">
        <p14:creationId xmlns:p14="http://schemas.microsoft.com/office/powerpoint/2010/main" val="21941206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4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16" r="-22516"/>
          <a:stretch>
            <a:fillRect/>
          </a:stretch>
        </p:blipFill>
        <p:spPr>
          <a:xfrm>
            <a:off x="-1050535" y="274638"/>
            <a:ext cx="11552489" cy="6353424"/>
          </a:xfrm>
        </p:spPr>
      </p:pic>
    </p:spTree>
    <p:extLst>
      <p:ext uri="{BB962C8B-B14F-4D97-AF65-F5344CB8AC3E}">
        <p14:creationId xmlns:p14="http://schemas.microsoft.com/office/powerpoint/2010/main" val="19774513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7 at 9.54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99" r="-44799"/>
          <a:stretch>
            <a:fillRect/>
          </a:stretch>
        </p:blipFill>
        <p:spPr>
          <a:xfrm>
            <a:off x="-1726699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677766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24" r="-11324"/>
          <a:stretch>
            <a:fillRect/>
          </a:stretch>
        </p:blipFill>
        <p:spPr>
          <a:xfrm>
            <a:off x="-866326" y="505068"/>
            <a:ext cx="10795025" cy="5936848"/>
          </a:xfrm>
        </p:spPr>
      </p:pic>
    </p:spTree>
    <p:extLst>
      <p:ext uri="{BB962C8B-B14F-4D97-AF65-F5344CB8AC3E}">
        <p14:creationId xmlns:p14="http://schemas.microsoft.com/office/powerpoint/2010/main" val="3547217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8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6569" b="-396569"/>
          <a:stretch>
            <a:fillRect/>
          </a:stretch>
        </p:blipFill>
        <p:spPr>
          <a:xfrm>
            <a:off x="457200" y="149919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4163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15" r="-7715"/>
          <a:stretch>
            <a:fillRect/>
          </a:stretch>
        </p:blipFill>
        <p:spPr>
          <a:xfrm>
            <a:off x="298459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98093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77" r="-17277"/>
          <a:stretch>
            <a:fillRect/>
          </a:stretch>
        </p:blipFill>
        <p:spPr>
          <a:xfrm>
            <a:off x="96425" y="1421739"/>
            <a:ext cx="9196033" cy="5057464"/>
          </a:xfrm>
        </p:spPr>
      </p:pic>
    </p:spTree>
    <p:extLst>
      <p:ext uri="{BB962C8B-B14F-4D97-AF65-F5344CB8AC3E}">
        <p14:creationId xmlns:p14="http://schemas.microsoft.com/office/powerpoint/2010/main" val="2469532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50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29" r="-3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2341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138" b="-366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3798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51</Words>
  <Application>Microsoft Macintosh PowerPoint</Application>
  <PresentationFormat>On-screen Show (4:3)</PresentationFormat>
  <Paragraphs>9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Day 35</vt:lpstr>
      <vt:lpstr>Division of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Factoring Out Terms</vt:lpstr>
      <vt:lpstr>Quick Review of Greatest Common Factor (GCF)</vt:lpstr>
      <vt:lpstr>Solve as a class:</vt:lpstr>
      <vt:lpstr>PowerPoint Presentation</vt:lpstr>
      <vt:lpstr>Solve with a partner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Solve with a partner:</vt:lpstr>
      <vt:lpstr>PowerPoint Presentation</vt:lpstr>
      <vt:lpstr>Solve as a class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2</cp:revision>
  <dcterms:created xsi:type="dcterms:W3CDTF">2018-10-08T02:49:03Z</dcterms:created>
  <dcterms:modified xsi:type="dcterms:W3CDTF">2018-10-08T02:58:47Z</dcterms:modified>
</cp:coreProperties>
</file>