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57" r:id="rId36"/>
    <p:sldId id="258" r:id="rId37"/>
    <p:sldId id="259" r:id="rId38"/>
    <p:sldId id="260" r:id="rId39"/>
    <p:sldId id="261" r:id="rId40"/>
    <p:sldId id="262" r:id="rId41"/>
    <p:sldId id="263" r:id="rId42"/>
    <p:sldId id="264" r:id="rId43"/>
    <p:sldId id="265" r:id="rId44"/>
    <p:sldId id="266" r:id="rId45"/>
    <p:sldId id="285" r:id="rId46"/>
    <p:sldId id="286" r:id="rId47"/>
    <p:sldId id="287" r:id="rId48"/>
    <p:sldId id="288" r:id="rId49"/>
    <p:sldId id="289" r:id="rId50"/>
    <p:sldId id="323" r:id="rId51"/>
    <p:sldId id="324" r:id="rId52"/>
    <p:sldId id="293" r:id="rId53"/>
    <p:sldId id="294" r:id="rId54"/>
    <p:sldId id="295" r:id="rId55"/>
    <p:sldId id="296" r:id="rId56"/>
    <p:sldId id="297" r:id="rId57"/>
    <p:sldId id="298" r:id="rId58"/>
    <p:sldId id="299" r:id="rId59"/>
    <p:sldId id="300" r:id="rId60"/>
    <p:sldId id="301" r:id="rId61"/>
    <p:sldId id="302" r:id="rId62"/>
    <p:sldId id="303" r:id="rId63"/>
    <p:sldId id="304" r:id="rId64"/>
    <p:sldId id="305" r:id="rId65"/>
    <p:sldId id="306" r:id="rId66"/>
    <p:sldId id="307" r:id="rId67"/>
    <p:sldId id="308" r:id="rId68"/>
    <p:sldId id="309" r:id="rId69"/>
    <p:sldId id="310" r:id="rId70"/>
    <p:sldId id="311" r:id="rId71"/>
    <p:sldId id="312" r:id="rId72"/>
    <p:sldId id="313" r:id="rId73"/>
    <p:sldId id="314" r:id="rId74"/>
    <p:sldId id="315" r:id="rId75"/>
    <p:sldId id="316" r:id="rId76"/>
    <p:sldId id="317" r:id="rId77"/>
    <p:sldId id="318" r:id="rId78"/>
    <p:sldId id="319" r:id="rId79"/>
    <p:sldId id="320" r:id="rId80"/>
    <p:sldId id="321" r:id="rId81"/>
    <p:sldId id="322" r:id="rId8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4" d="100"/>
          <a:sy n="84" d="100"/>
        </p:scale>
        <p:origin x="-114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printerSettings" Target="printerSettings/printerSettings1.bin"/><Relationship Id="rId84" Type="http://schemas.openxmlformats.org/officeDocument/2006/relationships/presProps" Target="presProps.xml"/><Relationship Id="rId85" Type="http://schemas.openxmlformats.org/officeDocument/2006/relationships/viewProps" Target="viewProps.xml"/><Relationship Id="rId86" Type="http://schemas.openxmlformats.org/officeDocument/2006/relationships/theme" Target="theme/theme1.xml"/><Relationship Id="rId8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814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574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168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483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600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61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055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314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1068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936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637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5186E-012A-424A-A4D5-C8E867A6208D}" type="datetimeFigureOut">
              <a:rPr lang="en-US" smtClean="0"/>
              <a:t>11/19/18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9A029-64EA-B741-A967-881CF6ED1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2037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0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1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2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3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6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9.pn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1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2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3.pn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4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5.pn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6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7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9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Test 7 </a:t>
            </a:r>
            <a:br>
              <a:rPr lang="en-US" dirty="0" smtClean="0"/>
            </a:br>
            <a:r>
              <a:rPr lang="en-US" dirty="0" smtClean="0"/>
              <a:t>Study Guide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Radicals</a:t>
            </a:r>
          </a:p>
        </p:txBody>
      </p:sp>
    </p:spTree>
    <p:extLst>
      <p:ext uri="{BB962C8B-B14F-4D97-AF65-F5344CB8AC3E}">
        <p14:creationId xmlns:p14="http://schemas.microsoft.com/office/powerpoint/2010/main" val="218584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06.0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8798" b="-1387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94604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06.1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008" b="-360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245916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06.2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975" b="-319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7785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06.3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872" r="-39872"/>
          <a:stretch>
            <a:fillRect/>
          </a:stretch>
        </p:blipFill>
        <p:spPr>
          <a:xfrm>
            <a:off x="-1666203" y="0"/>
            <a:ext cx="12477215" cy="6861988"/>
          </a:xfrm>
        </p:spPr>
      </p:pic>
    </p:spTree>
    <p:extLst>
      <p:ext uri="{BB962C8B-B14F-4D97-AF65-F5344CB8AC3E}">
        <p14:creationId xmlns:p14="http://schemas.microsoft.com/office/powerpoint/2010/main" val="1756494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06.5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008" b="-1400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11399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07.0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367" b="-473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551840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07.2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062" r="-26062"/>
          <a:stretch>
            <a:fillRect/>
          </a:stretch>
        </p:blipFill>
        <p:spPr>
          <a:xfrm>
            <a:off x="-1680923" y="0"/>
            <a:ext cx="12492337" cy="6870304"/>
          </a:xfrm>
        </p:spPr>
      </p:pic>
    </p:spTree>
    <p:extLst>
      <p:ext uri="{BB962C8B-B14F-4D97-AF65-F5344CB8AC3E}">
        <p14:creationId xmlns:p14="http://schemas.microsoft.com/office/powerpoint/2010/main" val="1379509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 dirty="0" smtClean="0"/>
              <a:t>Simplifying</a:t>
            </a:r>
            <a:endParaRPr lang="en-US" sz="4800" b="1" dirty="0"/>
          </a:p>
        </p:txBody>
      </p:sp>
      <p:pic>
        <p:nvPicPr>
          <p:cNvPr id="4" name="Content Placeholder 3" descr="Screen Shot 2018-11-13 at 12.10.1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1990" b="-919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099366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10.4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981" b="-339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968185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2.11.0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1691" b="-5316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54666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2.03.27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1" b="-3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672334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11.2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7771" b="-477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920213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2.11.31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420" b="-524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083990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11.4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21" r="-20321"/>
          <a:stretch>
            <a:fillRect/>
          </a:stretch>
        </p:blipFill>
        <p:spPr>
          <a:xfrm>
            <a:off x="-1641526" y="0"/>
            <a:ext cx="12469965" cy="6858000"/>
          </a:xfrm>
        </p:spPr>
      </p:pic>
    </p:spTree>
    <p:extLst>
      <p:ext uri="{BB962C8B-B14F-4D97-AF65-F5344CB8AC3E}">
        <p14:creationId xmlns:p14="http://schemas.microsoft.com/office/powerpoint/2010/main" val="18379958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23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420" b="-524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5118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4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309" r="-50309"/>
          <a:stretch>
            <a:fillRect/>
          </a:stretch>
        </p:blipFill>
        <p:spPr>
          <a:xfrm>
            <a:off x="-1587631" y="0"/>
            <a:ext cx="12495111" cy="6871830"/>
          </a:xfrm>
        </p:spPr>
      </p:pic>
    </p:spTree>
    <p:extLst>
      <p:ext uri="{BB962C8B-B14F-4D97-AF65-F5344CB8AC3E}">
        <p14:creationId xmlns:p14="http://schemas.microsoft.com/office/powerpoint/2010/main" val="24175036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4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6761" b="-667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111365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4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496" b="-104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206889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25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7481" b="-274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616417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5.1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73" r="-16573"/>
          <a:stretch>
            <a:fillRect/>
          </a:stretch>
        </p:blipFill>
        <p:spPr>
          <a:xfrm>
            <a:off x="-1310100" y="187041"/>
            <a:ext cx="11764856" cy="6470218"/>
          </a:xfrm>
        </p:spPr>
      </p:pic>
    </p:spTree>
    <p:extLst>
      <p:ext uri="{BB962C8B-B14F-4D97-AF65-F5344CB8AC3E}">
        <p14:creationId xmlns:p14="http://schemas.microsoft.com/office/powerpoint/2010/main" val="38203597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25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643" r="-1264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33248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03.4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46" r="-52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50808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5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961" r="-62961"/>
          <a:stretch>
            <a:fillRect/>
          </a:stretch>
        </p:blipFill>
        <p:spPr>
          <a:xfrm>
            <a:off x="-1659761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284668964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26.2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4116" b="-9411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288885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6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881" r="-24881"/>
          <a:stretch>
            <a:fillRect/>
          </a:stretch>
        </p:blipFill>
        <p:spPr>
          <a:xfrm>
            <a:off x="-741425" y="406031"/>
            <a:ext cx="10639882" cy="5851525"/>
          </a:xfrm>
        </p:spPr>
      </p:pic>
    </p:spTree>
    <p:extLst>
      <p:ext uri="{BB962C8B-B14F-4D97-AF65-F5344CB8AC3E}">
        <p14:creationId xmlns:p14="http://schemas.microsoft.com/office/powerpoint/2010/main" val="17303363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26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022" r="-200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911311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6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03" r="-22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269733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Adding Radicals</a:t>
            </a:r>
            <a:endParaRPr lang="en-US" sz="4800" b="1" dirty="0"/>
          </a:p>
        </p:txBody>
      </p:sp>
      <p:pic>
        <p:nvPicPr>
          <p:cNvPr id="4" name="Content Placeholder 3" descr="Screen Shot 2018-11-13 at 11.27.3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5019" b="-150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2798282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27.4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9178" b="-591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492919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8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983" r="-219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42070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8.2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34" r="-10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380830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28.5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470" b="-3647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2749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04.09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695" b="-406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96870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9.0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24" r="-70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374691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29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6117" b="-961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871912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29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316" r="-49316"/>
          <a:stretch>
            <a:fillRect/>
          </a:stretch>
        </p:blipFill>
        <p:spPr>
          <a:xfrm>
            <a:off x="-1659761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12289454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1.30.1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06995" b="-1069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708804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1.30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8324" b="-783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386810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Multiplying Radicals</a:t>
            </a:r>
            <a:endParaRPr lang="en-US" sz="4800" b="1" dirty="0"/>
          </a:p>
        </p:txBody>
      </p:sp>
      <p:pic>
        <p:nvPicPr>
          <p:cNvPr id="4" name="Content Placeholder 3" descr="Screen Shot 2018-11-19 at 5.59.3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172" b="-841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167437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9 at 5.59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189" b="-521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881354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9 at 5.59.5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955" r="-25955"/>
          <a:stretch>
            <a:fillRect/>
          </a:stretch>
        </p:blipFill>
        <p:spPr>
          <a:xfrm>
            <a:off x="-1480900" y="569371"/>
            <a:ext cx="10342879" cy="5688185"/>
          </a:xfrm>
        </p:spPr>
      </p:pic>
    </p:spTree>
    <p:extLst>
      <p:ext uri="{BB962C8B-B14F-4D97-AF65-F5344CB8AC3E}">
        <p14:creationId xmlns:p14="http://schemas.microsoft.com/office/powerpoint/2010/main" val="11386239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9 at 6.00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4537" b="-6453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082837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9 at 6.00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348" r="-133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46080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2.04.23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703" r="-567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364316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9 at 6.00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940" r="-149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2617904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9 at 6.00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83" b="-54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7798650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9 at 6.00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0481" b="-2204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655577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9 at 6.00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190" b="-3019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4157104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9 at 6.01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2110" b="-5211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945759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9 at 6.01.1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0442" b="-2504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1028880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9 at 6.01.2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112" b="-121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3577199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pic>
        <p:nvPicPr>
          <p:cNvPr id="4" name="Content Placeholder 3" descr="Screen Shot 2018-11-19 at 6.01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294" b="-1229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909032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9 at 6.01.3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420" b="-4042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054804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9 at 6.01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5981" b="-2259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30974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04.4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85" b="-62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47793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9 at 6.01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314" b="-413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0824597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Division with Radicals</a:t>
            </a:r>
            <a:endParaRPr lang="en-US" sz="4800" b="1" dirty="0"/>
          </a:p>
        </p:txBody>
      </p:sp>
      <p:pic>
        <p:nvPicPr>
          <p:cNvPr id="4" name="Content Placeholder 3" descr="Screen Shot 2018-11-15 at 9.11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761" b="-347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8487402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Rationalizing Denominators</a:t>
            </a:r>
            <a:endParaRPr lang="en-US" dirty="0"/>
          </a:p>
        </p:txBody>
      </p:sp>
      <p:pic>
        <p:nvPicPr>
          <p:cNvPr id="4" name="Content Placeholder 3" descr="Screen Shot 2018-11-15 at 9.12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817" b="-518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8552790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2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974" b="-609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538457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5 at 9.12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1705" b="-5170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815455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2.3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012" r="-160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5405097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as a class</a:t>
            </a:r>
          </a:p>
        </p:txBody>
      </p:sp>
      <p:pic>
        <p:nvPicPr>
          <p:cNvPr id="4" name="Content Placeholder 3" descr="Screen Shot 2018-11-15 at 9.12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9657" b="-4965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9086220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3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25" r="-107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759046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as a class</a:t>
            </a:r>
          </a:p>
        </p:txBody>
      </p:sp>
      <p:pic>
        <p:nvPicPr>
          <p:cNvPr id="4" name="Content Placeholder 3" descr="Screen Shot 2018-11-15 at 9.13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1109" b="-7110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5114644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3.5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49" b="-6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9274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05.25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6263" b="-862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26299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as a class</a:t>
            </a:r>
          </a:p>
        </p:txBody>
      </p:sp>
      <p:pic>
        <p:nvPicPr>
          <p:cNvPr id="4" name="Content Placeholder 3" descr="Screen Shot 2018-11-15 at 9.14.0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2387" b="-1123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1574863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4.1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282" r="-31282"/>
          <a:stretch>
            <a:fillRect/>
          </a:stretch>
        </p:blipFill>
        <p:spPr>
          <a:xfrm>
            <a:off x="-1666203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304071618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as a class</a:t>
            </a:r>
          </a:p>
        </p:txBody>
      </p:sp>
      <p:pic>
        <p:nvPicPr>
          <p:cNvPr id="4" name="Content Placeholder 3" descr="Screen Shot 2018-11-15 at 9.14.2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0411" b="-1204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975668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4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262" r="-39262"/>
          <a:stretch>
            <a:fillRect/>
          </a:stretch>
        </p:blipFill>
        <p:spPr>
          <a:xfrm>
            <a:off x="-1666202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307018542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as a class</a:t>
            </a:r>
          </a:p>
        </p:txBody>
      </p:sp>
      <p:pic>
        <p:nvPicPr>
          <p:cNvPr id="4" name="Content Placeholder 3" descr="Screen Shot 2018-11-15 at 9.15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5742" b="-11574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492126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5.1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004" r="-31004"/>
          <a:stretch>
            <a:fillRect/>
          </a:stretch>
        </p:blipFill>
        <p:spPr>
          <a:xfrm>
            <a:off x="-1681322" y="-12304"/>
            <a:ext cx="12492336" cy="6870304"/>
          </a:xfrm>
        </p:spPr>
      </p:pic>
    </p:spTree>
    <p:extLst>
      <p:ext uri="{BB962C8B-B14F-4D97-AF65-F5344CB8AC3E}">
        <p14:creationId xmlns:p14="http://schemas.microsoft.com/office/powerpoint/2010/main" val="195225446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as a class</a:t>
            </a:r>
          </a:p>
        </p:txBody>
      </p:sp>
      <p:pic>
        <p:nvPicPr>
          <p:cNvPr id="4" name="Content Placeholder 3" descr="Screen Shot 2018-11-15 at 9.15.3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81534" b="-1815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5024991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5.4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231" r="-18231"/>
          <a:stretch>
            <a:fillRect/>
          </a:stretch>
        </p:blipFill>
        <p:spPr>
          <a:xfrm>
            <a:off x="-1000909" y="414355"/>
            <a:ext cx="11139258" cy="6126163"/>
          </a:xfrm>
        </p:spPr>
      </p:pic>
    </p:spTree>
    <p:extLst>
      <p:ext uri="{BB962C8B-B14F-4D97-AF65-F5344CB8AC3E}">
        <p14:creationId xmlns:p14="http://schemas.microsoft.com/office/powerpoint/2010/main" val="32298572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as a class</a:t>
            </a:r>
          </a:p>
        </p:txBody>
      </p:sp>
      <p:pic>
        <p:nvPicPr>
          <p:cNvPr id="4" name="Content Placeholder 3" descr="Screen Shot 2018-11-15 at 9.16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33492" b="-2334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2817316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6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922" b="-392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05071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Solve as a Class</a:t>
            </a:r>
            <a:endParaRPr lang="en-US" dirty="0"/>
          </a:p>
        </p:txBody>
      </p:sp>
      <p:pic>
        <p:nvPicPr>
          <p:cNvPr id="4" name="Content Placeholder 3" descr="Screen Shot 2018-11-13 at 12.05.3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15" b="-67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19520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Solve as a class</a:t>
            </a:r>
          </a:p>
        </p:txBody>
      </p:sp>
      <p:pic>
        <p:nvPicPr>
          <p:cNvPr id="4" name="Content Placeholder 3" descr="Screen Shot 2018-11-15 at 9.16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362" b="-983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2117600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5 at 9.16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1529" r="-51529"/>
          <a:stretch>
            <a:fillRect/>
          </a:stretch>
        </p:blipFill>
        <p:spPr>
          <a:xfrm>
            <a:off x="-1666202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3973579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11-13 at 12.05.50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1624" b="-316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979469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130</Words>
  <Application>Microsoft Macintosh PowerPoint</Application>
  <PresentationFormat>On-screen Show (4:3)</PresentationFormat>
  <Paragraphs>37</Paragraphs>
  <Slides>81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81</vt:i4>
      </vt:variant>
    </vt:vector>
  </HeadingPairs>
  <TitlesOfParts>
    <vt:vector size="82" baseType="lpstr">
      <vt:lpstr>Office Theme</vt:lpstr>
      <vt:lpstr>Test 7  Study Guide</vt:lpstr>
      <vt:lpstr>Solve as a Class</vt:lpstr>
      <vt:lpstr>PowerPoint Presentation</vt:lpstr>
      <vt:lpstr>PowerPoint Presentation</vt:lpstr>
      <vt:lpstr>Solve as a Class</vt:lpstr>
      <vt:lpstr>PowerPoint Presentation</vt:lpstr>
      <vt:lpstr>PowerPoint Presentation</vt:lpstr>
      <vt:lpstr>Solve as a Class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Simplifying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PowerPoint Presentation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Adding Radicals</vt:lpstr>
      <vt:lpstr>Solve as a Class</vt:lpstr>
      <vt:lpstr>PowerPoint Presentation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Multiplying Radicals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PowerPoint Presentation</vt:lpstr>
      <vt:lpstr>Solve as a Class</vt:lpstr>
      <vt:lpstr>PowerPoint Presentation</vt:lpstr>
      <vt:lpstr>Example</vt:lpstr>
      <vt:lpstr>PowerPoint Presentation</vt:lpstr>
      <vt:lpstr>Solve as a Class</vt:lpstr>
      <vt:lpstr>PowerPoint Presentation</vt:lpstr>
      <vt:lpstr>Division with Radicals</vt:lpstr>
      <vt:lpstr>Rationalizing Denominators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  <vt:lpstr>Solve as a class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Mathew Tucker</dc:creator>
  <cp:lastModifiedBy>Mathew Tucker</cp:lastModifiedBy>
  <cp:revision>3</cp:revision>
  <dcterms:created xsi:type="dcterms:W3CDTF">2018-11-19T23:56:34Z</dcterms:created>
  <dcterms:modified xsi:type="dcterms:W3CDTF">2018-11-20T00:16:52Z</dcterms:modified>
</cp:coreProperties>
</file>