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57" r:id="rId21"/>
    <p:sldId id="258" r:id="rId22"/>
    <p:sldId id="259" r:id="rId23"/>
    <p:sldId id="260" r:id="rId24"/>
    <p:sldId id="261" r:id="rId25"/>
    <p:sldId id="262" r:id="rId26"/>
    <p:sldId id="263" r:id="rId27"/>
    <p:sldId id="264" r:id="rId28"/>
    <p:sldId id="265" r:id="rId29"/>
    <p:sldId id="266" r:id="rId30"/>
    <p:sldId id="285" r:id="rId31"/>
    <p:sldId id="286" r:id="rId32"/>
    <p:sldId id="287" r:id="rId33"/>
    <p:sldId id="288" r:id="rId34"/>
    <p:sldId id="289" r:id="rId35"/>
    <p:sldId id="323" r:id="rId36"/>
    <p:sldId id="324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printerSettings" Target="printerSettings/printerSettings1.bin"/><Relationship Id="rId69" Type="http://schemas.openxmlformats.org/officeDocument/2006/relationships/presProps" Target="presProp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viewProps" Target="viewProps.xml"/><Relationship Id="rId71" Type="http://schemas.openxmlformats.org/officeDocument/2006/relationships/theme" Target="theme/theme1.xml"/><Relationship Id="rId72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1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74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6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83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00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55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14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6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36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3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3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Day 57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84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4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761" b="-66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11365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4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96" b="-10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0688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5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81" b="-274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16417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5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73" r="-16573"/>
          <a:stretch>
            <a:fillRect/>
          </a:stretch>
        </p:blipFill>
        <p:spPr>
          <a:xfrm>
            <a:off x="-1310100" y="187041"/>
            <a:ext cx="11764856" cy="6470218"/>
          </a:xfrm>
        </p:spPr>
      </p:pic>
    </p:spTree>
    <p:extLst>
      <p:ext uri="{BB962C8B-B14F-4D97-AF65-F5344CB8AC3E}">
        <p14:creationId xmlns:p14="http://schemas.microsoft.com/office/powerpoint/2010/main" val="3820359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5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43" r="-126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3248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961" r="-62961"/>
          <a:stretch>
            <a:fillRect/>
          </a:stretch>
        </p:blipFill>
        <p:spPr>
          <a:xfrm>
            <a:off x="-1659761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28466896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6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116" b="-94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88885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6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81" r="-24881"/>
          <a:stretch>
            <a:fillRect/>
          </a:stretch>
        </p:blipFill>
        <p:spPr>
          <a:xfrm>
            <a:off x="-741425" y="406031"/>
            <a:ext cx="10639882" cy="5851525"/>
          </a:xfrm>
        </p:spPr>
      </p:pic>
    </p:spTree>
    <p:extLst>
      <p:ext uri="{BB962C8B-B14F-4D97-AF65-F5344CB8AC3E}">
        <p14:creationId xmlns:p14="http://schemas.microsoft.com/office/powerpoint/2010/main" val="17303363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6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22" r="-200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1131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6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03" r="-2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6973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/>
              <a:t>Simplifying</a:t>
            </a:r>
            <a:endParaRPr lang="en-US" sz="4800" b="1" dirty="0"/>
          </a:p>
        </p:txBody>
      </p:sp>
      <p:pic>
        <p:nvPicPr>
          <p:cNvPr id="4" name="Content Placeholder 3" descr="Screen Shot 2018-11-13 at 12.10.1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990" b="-91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9936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Adding Radicals</a:t>
            </a:r>
            <a:endParaRPr lang="en-US" sz="4800" b="1" dirty="0"/>
          </a:p>
        </p:txBody>
      </p:sp>
      <p:pic>
        <p:nvPicPr>
          <p:cNvPr id="4" name="Content Placeholder 3" descr="Screen Shot 2018-11-13 at 11.27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19" b="-150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79828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7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178" b="-591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92919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8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83" r="-219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42070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8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4" r="-1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80830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8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470" b="-364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27496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9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24" r="-7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74691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9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117" b="-961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71912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9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16" r="-49316"/>
          <a:stretch>
            <a:fillRect/>
          </a:stretch>
        </p:blipFill>
        <p:spPr>
          <a:xfrm>
            <a:off x="-1659761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22894546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30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995" b="-106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0880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30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324" b="-783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8681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10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981" b="-339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6818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Multiplying Radicals</a:t>
            </a:r>
            <a:endParaRPr lang="en-US" sz="4800" b="1" dirty="0"/>
          </a:p>
        </p:txBody>
      </p:sp>
      <p:pic>
        <p:nvPicPr>
          <p:cNvPr id="4" name="Content Placeholder 3" descr="Screen Shot 2018-11-19 at 5.59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172" b="-841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67437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5.59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89" b="-52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8813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5.5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955" r="-25955"/>
          <a:stretch>
            <a:fillRect/>
          </a:stretch>
        </p:blipFill>
        <p:spPr>
          <a:xfrm>
            <a:off x="-1480900" y="569371"/>
            <a:ext cx="10342879" cy="5688185"/>
          </a:xfrm>
        </p:spPr>
      </p:pic>
    </p:spTree>
    <p:extLst>
      <p:ext uri="{BB962C8B-B14F-4D97-AF65-F5344CB8AC3E}">
        <p14:creationId xmlns:p14="http://schemas.microsoft.com/office/powerpoint/2010/main" val="11386239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0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537" b="-645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8283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0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48" r="-13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608028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0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40" r="-149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61790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0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83" b="-54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79865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481" b="-2204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6555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190" b="-301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415710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10" b="-521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457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11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1691" b="-5316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4666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1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42" b="-250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028880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12" b="-121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57719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8-11-19 at 6.0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94" b="-12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90903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420" b="-40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05480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1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5981" b="-2259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0974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314" b="-413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82459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Division with Radicals</a:t>
            </a:r>
            <a:endParaRPr lang="en-US" sz="4800" b="1" dirty="0"/>
          </a:p>
        </p:txBody>
      </p:sp>
      <p:pic>
        <p:nvPicPr>
          <p:cNvPr id="4" name="Content Placeholder 3" descr="Screen Shot 2018-11-15 at 9.1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761" b="-34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487402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Rationalizing Denominators</a:t>
            </a:r>
            <a:endParaRPr lang="en-US" dirty="0"/>
          </a:p>
        </p:txBody>
      </p:sp>
      <p:pic>
        <p:nvPicPr>
          <p:cNvPr id="4" name="Content Placeholder 3" descr="Screen Shot 2018-11-15 at 9.12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817" b="-518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552790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2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974" b="-609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53845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5 at 9.12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705" b="-517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8154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11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771" b="-477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20213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2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12" r="-160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40509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2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657" b="-496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08622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3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25" r="-107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75904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3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109" b="-71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11464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3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9" b="-6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27412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4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387" b="-1123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574863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4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282" r="-31282"/>
          <a:stretch>
            <a:fillRect/>
          </a:stretch>
        </p:blipFill>
        <p:spPr>
          <a:xfrm>
            <a:off x="-1666203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04071618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4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411" b="-1204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97566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4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262" r="-39262"/>
          <a:stretch>
            <a:fillRect/>
          </a:stretch>
        </p:blipFill>
        <p:spPr>
          <a:xfrm>
            <a:off x="-1666202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07018542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5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742" b="-1157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9212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11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20" b="-52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839906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5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04" r="-31004"/>
          <a:stretch>
            <a:fillRect/>
          </a:stretch>
        </p:blipFill>
        <p:spPr>
          <a:xfrm>
            <a:off x="-1681322" y="-12304"/>
            <a:ext cx="12492336" cy="6870304"/>
          </a:xfrm>
        </p:spPr>
      </p:pic>
    </p:spTree>
    <p:extLst>
      <p:ext uri="{BB962C8B-B14F-4D97-AF65-F5344CB8AC3E}">
        <p14:creationId xmlns:p14="http://schemas.microsoft.com/office/powerpoint/2010/main" val="195225446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5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534" b="-1815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024991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5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31" r="-18231"/>
          <a:stretch>
            <a:fillRect/>
          </a:stretch>
        </p:blipFill>
        <p:spPr>
          <a:xfrm>
            <a:off x="-1000909" y="414355"/>
            <a:ext cx="11139258" cy="6126163"/>
          </a:xfrm>
        </p:spPr>
      </p:pic>
    </p:spTree>
    <p:extLst>
      <p:ext uri="{BB962C8B-B14F-4D97-AF65-F5344CB8AC3E}">
        <p14:creationId xmlns:p14="http://schemas.microsoft.com/office/powerpoint/2010/main" val="3229857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6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3492" b="-2334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817316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6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22" b="-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50713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6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362" b="-983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11760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6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529" r="-51529"/>
          <a:stretch>
            <a:fillRect/>
          </a:stretch>
        </p:blipFill>
        <p:spPr>
          <a:xfrm>
            <a:off x="-1666202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9735790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11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21" r="-20321"/>
          <a:stretch>
            <a:fillRect/>
          </a:stretch>
        </p:blipFill>
        <p:spPr>
          <a:xfrm>
            <a:off x="-1641526" y="0"/>
            <a:ext cx="12469965" cy="6858000"/>
          </a:xfrm>
        </p:spPr>
      </p:pic>
    </p:spTree>
    <p:extLst>
      <p:ext uri="{BB962C8B-B14F-4D97-AF65-F5344CB8AC3E}">
        <p14:creationId xmlns:p14="http://schemas.microsoft.com/office/powerpoint/2010/main" val="1837995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3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20" b="-52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1183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4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309" r="-50309"/>
          <a:stretch>
            <a:fillRect/>
          </a:stretch>
        </p:blipFill>
        <p:spPr>
          <a:xfrm>
            <a:off x="-1587631" y="0"/>
            <a:ext cx="12495111" cy="6871830"/>
          </a:xfrm>
        </p:spPr>
      </p:pic>
    </p:spTree>
    <p:extLst>
      <p:ext uri="{BB962C8B-B14F-4D97-AF65-F5344CB8AC3E}">
        <p14:creationId xmlns:p14="http://schemas.microsoft.com/office/powerpoint/2010/main" val="24175036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117</Words>
  <Application>Microsoft Macintosh PowerPoint</Application>
  <PresentationFormat>On-screen Show (4:3)</PresentationFormat>
  <Paragraphs>33</Paragraphs>
  <Slides>66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Office Theme</vt:lpstr>
      <vt:lpstr>Day 57</vt:lpstr>
      <vt:lpstr>Simplifying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PowerPoint Presentation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Adding Radicals</vt:lpstr>
      <vt:lpstr>Solve as a Class</vt:lpstr>
      <vt:lpstr>PowerPoint Presentation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Multiplying Radicals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PowerPoint Presentation</vt:lpstr>
      <vt:lpstr>Solve as a Class</vt:lpstr>
      <vt:lpstr>PowerPoint Presentation</vt:lpstr>
      <vt:lpstr>Example</vt:lpstr>
      <vt:lpstr>PowerPoint Presentation</vt:lpstr>
      <vt:lpstr>Solve as a Class</vt:lpstr>
      <vt:lpstr>PowerPoint Presentation</vt:lpstr>
      <vt:lpstr>Division with Radicals</vt:lpstr>
      <vt:lpstr>Rationalizing Denominators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Mathew Tucker</dc:creator>
  <cp:lastModifiedBy>Mathew Tucker</cp:lastModifiedBy>
  <cp:revision>2</cp:revision>
  <dcterms:created xsi:type="dcterms:W3CDTF">2018-11-19T23:56:34Z</dcterms:created>
  <dcterms:modified xsi:type="dcterms:W3CDTF">2018-11-20T00:13:31Z</dcterms:modified>
</cp:coreProperties>
</file>