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6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6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4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1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9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9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0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5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1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85EF1-A219-2B46-8257-F1CEB4EF609E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C6DE9-B679-1F46-A45C-98196A5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36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78" b="-91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77735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91" b="-51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7076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814" r="-30814"/>
          <a:stretch>
            <a:fillRect/>
          </a:stretch>
        </p:blipFill>
        <p:spPr>
          <a:xfrm>
            <a:off x="-1953083" y="0"/>
            <a:ext cx="12598266" cy="6928561"/>
          </a:xfrm>
        </p:spPr>
      </p:pic>
    </p:spTree>
    <p:extLst>
      <p:ext uri="{BB962C8B-B14F-4D97-AF65-F5344CB8AC3E}">
        <p14:creationId xmlns:p14="http://schemas.microsoft.com/office/powerpoint/2010/main" val="119934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265" b="-91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3729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07" r="-3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8180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6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109" b="-174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8802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6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057" r="-44057"/>
          <a:stretch>
            <a:fillRect/>
          </a:stretch>
        </p:blipFill>
        <p:spPr>
          <a:xfrm>
            <a:off x="-1651083" y="12643"/>
            <a:ext cx="12446975" cy="6845357"/>
          </a:xfrm>
        </p:spPr>
      </p:pic>
    </p:spTree>
    <p:extLst>
      <p:ext uri="{BB962C8B-B14F-4D97-AF65-F5344CB8AC3E}">
        <p14:creationId xmlns:p14="http://schemas.microsoft.com/office/powerpoint/2010/main" val="2636334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6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390" b="-1263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6587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57" b="-22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6896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024" b="-31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594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Ration Expressions and Polynomials</a:t>
            </a:r>
            <a:endParaRPr lang="en-US" dirty="0"/>
          </a:p>
        </p:txBody>
      </p:sp>
      <p:pic>
        <p:nvPicPr>
          <p:cNvPr id="4" name="Content Placeholder 3" descr="Screen Shot 2018-10-18 at 2.47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61" r="-372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88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326" b="-1043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41953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0" r="-68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6124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Multiplying and Dividing Rational Expressions with Polynomial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5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1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179" b="-681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4466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1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474" b="-1184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9175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1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625" b="-566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6123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8-10-18 at 2.42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39" b="-14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5349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2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114" b="-391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72602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2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68" r="-11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68951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2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002" b="-640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7103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2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705" b="-337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86431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2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03" r="-103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2226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2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899" b="-658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09015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10-18 at 2.43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50" r="-27750"/>
          <a:stretch>
            <a:fillRect/>
          </a:stretch>
        </p:blipFill>
        <p:spPr>
          <a:xfrm>
            <a:off x="-873506" y="1045429"/>
            <a:ext cx="10829536" cy="59558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3692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214" b="-722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21262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3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22" r="-26222"/>
          <a:stretch>
            <a:fillRect/>
          </a:stretch>
        </p:blipFill>
        <p:spPr>
          <a:xfrm>
            <a:off x="-1983730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2655657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10-18 at 2.4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018" b="-161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1698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4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2" r="-6822"/>
          <a:stretch>
            <a:fillRect/>
          </a:stretch>
        </p:blipFill>
        <p:spPr>
          <a:xfrm>
            <a:off x="-594241" y="598570"/>
            <a:ext cx="10287501" cy="5657729"/>
          </a:xfrm>
        </p:spPr>
      </p:pic>
    </p:spTree>
    <p:extLst>
      <p:ext uri="{BB962C8B-B14F-4D97-AF65-F5344CB8AC3E}">
        <p14:creationId xmlns:p14="http://schemas.microsoft.com/office/powerpoint/2010/main" val="20380602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8-10-18 at 2.54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28" r="-21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798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3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589" r="-57589"/>
          <a:stretch>
            <a:fillRect/>
          </a:stretch>
        </p:blipFill>
        <p:spPr>
          <a:xfrm>
            <a:off x="-1515001" y="0"/>
            <a:ext cx="12174809" cy="6695676"/>
          </a:xfrm>
        </p:spPr>
      </p:pic>
    </p:spTree>
    <p:extLst>
      <p:ext uri="{BB962C8B-B14F-4D97-AF65-F5344CB8AC3E}">
        <p14:creationId xmlns:p14="http://schemas.microsoft.com/office/powerpoint/2010/main" val="1895815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3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83" b="-4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2465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57" b="-283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1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77" r="-25677"/>
          <a:stretch>
            <a:fillRect/>
          </a:stretch>
        </p:blipFill>
        <p:spPr>
          <a:xfrm>
            <a:off x="267426" y="123522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34941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99" b="-25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6312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18" r="-8818"/>
          <a:stretch>
            <a:fillRect/>
          </a:stretch>
        </p:blipFill>
        <p:spPr>
          <a:xfrm>
            <a:off x="-700425" y="547280"/>
            <a:ext cx="10568865" cy="5812468"/>
          </a:xfrm>
        </p:spPr>
      </p:pic>
    </p:spTree>
    <p:extLst>
      <p:ext uri="{BB962C8B-B14F-4D97-AF65-F5344CB8AC3E}">
        <p14:creationId xmlns:p14="http://schemas.microsoft.com/office/powerpoint/2010/main" val="258689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On-screen Show (4:3)</PresentationFormat>
  <Paragraphs>6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Day 43</vt:lpstr>
      <vt:lpstr>Ration Expressions and Polynomials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Multiplying and Dividing Rational Expressions with Polynomial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  <vt:lpstr>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43</dc:title>
  <dc:creator>Mathew Tucker</dc:creator>
  <cp:lastModifiedBy>Mathew Tucker</cp:lastModifiedBy>
  <cp:revision>1</cp:revision>
  <dcterms:created xsi:type="dcterms:W3CDTF">2018-10-18T19:55:45Z</dcterms:created>
  <dcterms:modified xsi:type="dcterms:W3CDTF">2018-10-18T19:56:04Z</dcterms:modified>
</cp:coreProperties>
</file>