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44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48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57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1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01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877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9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11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7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29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5A6E2-BBA1-3C49-89B2-C23C91ABCFE9}" type="datetimeFigureOut">
              <a:rPr lang="en-US" smtClean="0"/>
              <a:t>10/17/18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462BC-EDF9-8745-884A-E64CE3CD4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01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42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770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48" r="-59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29590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54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2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705" b="-337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3190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3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589" r="-57589"/>
          <a:stretch>
            <a:fillRect/>
          </a:stretch>
        </p:blipFill>
        <p:spPr>
          <a:xfrm>
            <a:off x="-1515001" y="0"/>
            <a:ext cx="12174809" cy="6695676"/>
          </a:xfrm>
        </p:spPr>
      </p:pic>
    </p:spTree>
    <p:extLst>
      <p:ext uri="{BB962C8B-B14F-4D97-AF65-F5344CB8AC3E}">
        <p14:creationId xmlns:p14="http://schemas.microsoft.com/office/powerpoint/2010/main" val="32873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3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83" b="-4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97235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4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357" b="-283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38723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4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677" r="-25677"/>
          <a:stretch>
            <a:fillRect/>
          </a:stretch>
        </p:blipFill>
        <p:spPr>
          <a:xfrm>
            <a:off x="267426" y="1235225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607406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4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99" b="-254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59463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4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18" r="-8818"/>
          <a:stretch>
            <a:fillRect/>
          </a:stretch>
        </p:blipFill>
        <p:spPr>
          <a:xfrm>
            <a:off x="-700425" y="547280"/>
            <a:ext cx="10568865" cy="5812468"/>
          </a:xfrm>
        </p:spPr>
      </p:pic>
    </p:spTree>
    <p:extLst>
      <p:ext uri="{BB962C8B-B14F-4D97-AF65-F5344CB8AC3E}">
        <p14:creationId xmlns:p14="http://schemas.microsoft.com/office/powerpoint/2010/main" val="2147668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78" b="-91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1046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8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121" b="-30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6761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91" b="-51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975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814" r="-30814"/>
          <a:stretch>
            <a:fillRect/>
          </a:stretch>
        </p:blipFill>
        <p:spPr>
          <a:xfrm>
            <a:off x="-1953083" y="0"/>
            <a:ext cx="12598266" cy="6928561"/>
          </a:xfrm>
        </p:spPr>
      </p:pic>
    </p:spTree>
    <p:extLst>
      <p:ext uri="{BB962C8B-B14F-4D97-AF65-F5344CB8AC3E}">
        <p14:creationId xmlns:p14="http://schemas.microsoft.com/office/powerpoint/2010/main" val="1238065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265" b="-912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296210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5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07" r="-3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67313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6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109" b="-1741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458981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6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057" r="-44057"/>
          <a:stretch>
            <a:fillRect/>
          </a:stretch>
        </p:blipFill>
        <p:spPr>
          <a:xfrm>
            <a:off x="-1651083" y="12643"/>
            <a:ext cx="12446975" cy="6845357"/>
          </a:xfrm>
        </p:spPr>
      </p:pic>
    </p:spTree>
    <p:extLst>
      <p:ext uri="{BB962C8B-B14F-4D97-AF65-F5344CB8AC3E}">
        <p14:creationId xmlns:p14="http://schemas.microsoft.com/office/powerpoint/2010/main" val="9621275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6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6390" b="-1263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65934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7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57" b="-22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99335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7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024" b="-310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63574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7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326" b="-1043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2903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with a Partner</a:t>
            </a:r>
            <a:endParaRPr lang="en-US" dirty="0"/>
          </a:p>
        </p:txBody>
      </p:sp>
      <p:pic>
        <p:nvPicPr>
          <p:cNvPr id="4" name="Content Placeholder 3" descr="Screen Shot 2018-10-11 at 10.48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654" b="-2126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788789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7 at 6.47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70" r="-68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4288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547" r="-40547"/>
          <a:stretch>
            <a:fillRect/>
          </a:stretch>
        </p:blipFill>
        <p:spPr>
          <a:xfrm>
            <a:off x="-1325368" y="274638"/>
            <a:ext cx="11631744" cy="6397011"/>
          </a:xfrm>
        </p:spPr>
      </p:pic>
    </p:spTree>
    <p:extLst>
      <p:ext uri="{BB962C8B-B14F-4D97-AF65-F5344CB8AC3E}">
        <p14:creationId xmlns:p14="http://schemas.microsoft.com/office/powerpoint/2010/main" val="1642518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52" b="-101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7858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as a class</a:t>
            </a:r>
            <a:endParaRPr lang="en-US" dirty="0"/>
          </a:p>
        </p:txBody>
      </p:sp>
      <p:pic>
        <p:nvPicPr>
          <p:cNvPr id="4" name="Content Placeholder 3" descr="Screen Shot 2018-10-11 at 10.49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3196" b="-2131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8848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61" r="-7961"/>
          <a:stretch>
            <a:fillRect/>
          </a:stretch>
        </p:blipFill>
        <p:spPr>
          <a:xfrm>
            <a:off x="-659851" y="608351"/>
            <a:ext cx="10472921" cy="5759703"/>
          </a:xfrm>
        </p:spPr>
      </p:pic>
    </p:spTree>
    <p:extLst>
      <p:ext uri="{BB962C8B-B14F-4D97-AF65-F5344CB8AC3E}">
        <p14:creationId xmlns:p14="http://schemas.microsoft.com/office/powerpoint/2010/main" val="2192553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1 at 10.49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39" b="-25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4635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with a partner</a:t>
            </a:r>
            <a:endParaRPr lang="en-US" dirty="0"/>
          </a:p>
        </p:txBody>
      </p:sp>
      <p:pic>
        <p:nvPicPr>
          <p:cNvPr id="4" name="Content Placeholder 3" descr="Screen Shot 2018-10-11 at 10.49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816" b="-1958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9423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14</Words>
  <Application>Microsoft Macintosh PowerPoint</Application>
  <PresentationFormat>On-screen Show (4:3)</PresentationFormat>
  <Paragraphs>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Day 42</vt:lpstr>
      <vt:lpstr>PowerPoint Presentation</vt:lpstr>
      <vt:lpstr>Try with a Partner</vt:lpstr>
      <vt:lpstr>PowerPoint Presentation</vt:lpstr>
      <vt:lpstr>PowerPoint Presentation</vt:lpstr>
      <vt:lpstr>Do as a class</vt:lpstr>
      <vt:lpstr>PowerPoint Presentation</vt:lpstr>
      <vt:lpstr>PowerPoint Presentation</vt:lpstr>
      <vt:lpstr>Try with a partner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42</dc:title>
  <dc:creator>Mathew Tucker</dc:creator>
  <cp:lastModifiedBy>Mathew Tucker</cp:lastModifiedBy>
  <cp:revision>2</cp:revision>
  <dcterms:created xsi:type="dcterms:W3CDTF">2018-10-17T23:39:09Z</dcterms:created>
  <dcterms:modified xsi:type="dcterms:W3CDTF">2018-10-17T23:54:53Z</dcterms:modified>
</cp:coreProperties>
</file>