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12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F54BE-4F1F-1649-BB33-0D7441BCA9B7}" type="datetimeFigureOut">
              <a:rPr lang="en-US" smtClean="0"/>
              <a:t>10/16/18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C8673-70D8-6546-8511-ED0E994B8A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173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F54BE-4F1F-1649-BB33-0D7441BCA9B7}" type="datetimeFigureOut">
              <a:rPr lang="en-US" smtClean="0"/>
              <a:t>10/16/18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C8673-70D8-6546-8511-ED0E994B8A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53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F54BE-4F1F-1649-BB33-0D7441BCA9B7}" type="datetimeFigureOut">
              <a:rPr lang="en-US" smtClean="0"/>
              <a:t>10/16/18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C8673-70D8-6546-8511-ED0E994B8A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219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F54BE-4F1F-1649-BB33-0D7441BCA9B7}" type="datetimeFigureOut">
              <a:rPr lang="en-US" smtClean="0"/>
              <a:t>10/16/18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C8673-70D8-6546-8511-ED0E994B8A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265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F54BE-4F1F-1649-BB33-0D7441BCA9B7}" type="datetimeFigureOut">
              <a:rPr lang="en-US" smtClean="0"/>
              <a:t>10/16/18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C8673-70D8-6546-8511-ED0E994B8A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111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F54BE-4F1F-1649-BB33-0D7441BCA9B7}" type="datetimeFigureOut">
              <a:rPr lang="en-US" smtClean="0"/>
              <a:t>10/16/18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C8673-70D8-6546-8511-ED0E994B8A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678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F54BE-4F1F-1649-BB33-0D7441BCA9B7}" type="datetimeFigureOut">
              <a:rPr lang="en-US" smtClean="0"/>
              <a:t>10/16/18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C8673-70D8-6546-8511-ED0E994B8A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905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F54BE-4F1F-1649-BB33-0D7441BCA9B7}" type="datetimeFigureOut">
              <a:rPr lang="en-US" smtClean="0"/>
              <a:t>10/16/18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C8673-70D8-6546-8511-ED0E994B8A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824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F54BE-4F1F-1649-BB33-0D7441BCA9B7}" type="datetimeFigureOut">
              <a:rPr lang="en-US" smtClean="0"/>
              <a:t>10/16/18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C8673-70D8-6546-8511-ED0E994B8A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001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F54BE-4F1F-1649-BB33-0D7441BCA9B7}" type="datetimeFigureOut">
              <a:rPr lang="en-US" smtClean="0"/>
              <a:t>10/16/18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C8673-70D8-6546-8511-ED0E994B8A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037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F54BE-4F1F-1649-BB33-0D7441BCA9B7}" type="datetimeFigureOut">
              <a:rPr lang="en-US" smtClean="0"/>
              <a:t>10/16/18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C8673-70D8-6546-8511-ED0E994B8A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712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7F54BE-4F1F-1649-BB33-0D7441BCA9B7}" type="datetimeFigureOut">
              <a:rPr lang="en-US" smtClean="0"/>
              <a:t>10/16/18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3C8673-70D8-6546-8511-ED0E994B8A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27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Day 41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1753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as a class</a:t>
            </a:r>
            <a:endParaRPr lang="en-US" dirty="0"/>
          </a:p>
        </p:txBody>
      </p:sp>
      <p:pic>
        <p:nvPicPr>
          <p:cNvPr id="4" name="Content Placeholder 3" descr="Screen Shot 2018-10-10 at 4.17.4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457" b="-1345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130018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0 at 4.17.5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3444" r="-53444"/>
          <a:stretch>
            <a:fillRect/>
          </a:stretch>
        </p:blipFill>
        <p:spPr>
          <a:xfrm>
            <a:off x="-1369151" y="274638"/>
            <a:ext cx="11879915" cy="6533495"/>
          </a:xfrm>
        </p:spPr>
      </p:pic>
    </p:spTree>
    <p:extLst>
      <p:ext uri="{BB962C8B-B14F-4D97-AF65-F5344CB8AC3E}">
        <p14:creationId xmlns:p14="http://schemas.microsoft.com/office/powerpoint/2010/main" val="37952690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 what is this all for?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0165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1 at 10.47.3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1162" b="-6116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332089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1 at 10.47.5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5857" b="-11585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802111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1 at 10.48.0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61" b="-176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843198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as a class</a:t>
            </a:r>
            <a:endParaRPr lang="en-US" dirty="0"/>
          </a:p>
        </p:txBody>
      </p:sp>
      <p:pic>
        <p:nvPicPr>
          <p:cNvPr id="4" name="Content Placeholder 3" descr="Screen Shot 2018-10-11 at 10.48.1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52714" b="-35271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495643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1 at 10.48.2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265" b="-2126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538614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as a class</a:t>
            </a:r>
            <a:endParaRPr lang="en-US" dirty="0"/>
          </a:p>
        </p:txBody>
      </p:sp>
      <p:pic>
        <p:nvPicPr>
          <p:cNvPr id="4" name="Content Placeholder 3" descr="Screen Shot 2018-10-11 at 10.48.3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83310" b="-28331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30712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1 at 10.48.3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0058" b="-2005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61532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Trinomials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3320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1 at 10.48.4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0121" b="-3012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796476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with a Partner</a:t>
            </a:r>
            <a:endParaRPr lang="en-US" dirty="0"/>
          </a:p>
        </p:txBody>
      </p:sp>
      <p:pic>
        <p:nvPicPr>
          <p:cNvPr id="4" name="Content Placeholder 3" descr="Screen Shot 2018-10-11 at 10.48.5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2654" b="-21265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998654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1 at 10.49.0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547" r="-40547"/>
          <a:stretch>
            <a:fillRect/>
          </a:stretch>
        </p:blipFill>
        <p:spPr>
          <a:xfrm>
            <a:off x="-1325368" y="274638"/>
            <a:ext cx="11631744" cy="6397011"/>
          </a:xfrm>
        </p:spPr>
      </p:pic>
    </p:spTree>
    <p:extLst>
      <p:ext uri="{BB962C8B-B14F-4D97-AF65-F5344CB8AC3E}">
        <p14:creationId xmlns:p14="http://schemas.microsoft.com/office/powerpoint/2010/main" val="37995984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1 at 10.49.1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152" b="-1015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910792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as a class</a:t>
            </a:r>
            <a:endParaRPr lang="en-US" dirty="0"/>
          </a:p>
        </p:txBody>
      </p:sp>
      <p:pic>
        <p:nvPicPr>
          <p:cNvPr id="4" name="Content Placeholder 3" descr="Screen Shot 2018-10-11 at 10.49.2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3196" b="-21319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47267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1 at 10.49.2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961" r="-7961"/>
          <a:stretch>
            <a:fillRect/>
          </a:stretch>
        </p:blipFill>
        <p:spPr>
          <a:xfrm>
            <a:off x="-659851" y="608351"/>
            <a:ext cx="10472921" cy="5759703"/>
          </a:xfrm>
        </p:spPr>
      </p:pic>
    </p:spTree>
    <p:extLst>
      <p:ext uri="{BB962C8B-B14F-4D97-AF65-F5344CB8AC3E}">
        <p14:creationId xmlns:p14="http://schemas.microsoft.com/office/powerpoint/2010/main" val="32010993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1 at 10.49.3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39" b="-253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911920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with a partner</a:t>
            </a:r>
            <a:endParaRPr lang="en-US" dirty="0"/>
          </a:p>
        </p:txBody>
      </p:sp>
      <p:pic>
        <p:nvPicPr>
          <p:cNvPr id="4" name="Content Placeholder 3" descr="Screen Shot 2018-10-11 at 10.49.4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95816" b="-19581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35222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1 at 10.49.5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948" r="-594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43301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as a class</a:t>
            </a:r>
            <a:endParaRPr lang="en-US" dirty="0"/>
          </a:p>
        </p:txBody>
      </p:sp>
      <p:pic>
        <p:nvPicPr>
          <p:cNvPr id="4" name="Content Placeholder 3" descr="Screen Shot 2018-10-10 at 4.16.1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7140" b="-13714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473585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0 at 4.16.2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62" b="-46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03966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0 at 4.16.5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7642" b="-6764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431177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0 at 4.17.0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0778" b="-6077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869840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with a partner</a:t>
            </a:r>
            <a:endParaRPr lang="en-US" dirty="0"/>
          </a:p>
        </p:txBody>
      </p:sp>
      <p:pic>
        <p:nvPicPr>
          <p:cNvPr id="4" name="Content Placeholder 3" descr="Screen Shot 2018-10-10 at 4.17.0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308" b="-1530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664291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0 at 4.17.1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0158" r="-30158"/>
          <a:stretch>
            <a:fillRect/>
          </a:stretch>
        </p:blipFill>
        <p:spPr>
          <a:xfrm>
            <a:off x="-1412946" y="160589"/>
            <a:ext cx="11967505" cy="6581666"/>
          </a:xfrm>
        </p:spPr>
      </p:pic>
    </p:spTree>
    <p:extLst>
      <p:ext uri="{BB962C8B-B14F-4D97-AF65-F5344CB8AC3E}">
        <p14:creationId xmlns:p14="http://schemas.microsoft.com/office/powerpoint/2010/main" val="33817291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0 at 4.17.2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3300" b="-633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136850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1030</TotalTime>
  <Words>42</Words>
  <Application>Microsoft Macintosh PowerPoint</Application>
  <PresentationFormat>On-screen Show (4:3)</PresentationFormat>
  <Paragraphs>11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Day 41</vt:lpstr>
      <vt:lpstr>Trinomials</vt:lpstr>
      <vt:lpstr>Do as a class</vt:lpstr>
      <vt:lpstr>PowerPoint Presentation</vt:lpstr>
      <vt:lpstr>PowerPoint Presentation</vt:lpstr>
      <vt:lpstr>PowerPoint Presentation</vt:lpstr>
      <vt:lpstr>Try with a partner</vt:lpstr>
      <vt:lpstr>PowerPoint Presentation</vt:lpstr>
      <vt:lpstr>PowerPoint Presentation</vt:lpstr>
      <vt:lpstr>Do as a class</vt:lpstr>
      <vt:lpstr>PowerPoint Presentation</vt:lpstr>
      <vt:lpstr>But what is this all for?</vt:lpstr>
      <vt:lpstr>PowerPoint Presentation</vt:lpstr>
      <vt:lpstr>PowerPoint Presentation</vt:lpstr>
      <vt:lpstr>PowerPoint Presentation</vt:lpstr>
      <vt:lpstr>Do as a class</vt:lpstr>
      <vt:lpstr>PowerPoint Presentation</vt:lpstr>
      <vt:lpstr>Do as a class</vt:lpstr>
      <vt:lpstr>PowerPoint Presentation</vt:lpstr>
      <vt:lpstr>PowerPoint Presentation</vt:lpstr>
      <vt:lpstr>Try with a Partner</vt:lpstr>
      <vt:lpstr>PowerPoint Presentation</vt:lpstr>
      <vt:lpstr>PowerPoint Presentation</vt:lpstr>
      <vt:lpstr>Do as a class</vt:lpstr>
      <vt:lpstr>PowerPoint Presentation</vt:lpstr>
      <vt:lpstr>PowerPoint Presentation</vt:lpstr>
      <vt:lpstr>Try with a partner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Day 41</dc:title>
  <dc:creator>Mathew Tucker</dc:creator>
  <cp:lastModifiedBy>Mathew Tucker</cp:lastModifiedBy>
  <cp:revision>3</cp:revision>
  <dcterms:created xsi:type="dcterms:W3CDTF">2018-10-16T05:27:41Z</dcterms:created>
  <dcterms:modified xsi:type="dcterms:W3CDTF">2018-10-16T22:38:27Z</dcterms:modified>
</cp:coreProperties>
</file>