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63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8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88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70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45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3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1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17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3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6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7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B3DFC-EBE9-9843-AE7B-2A1FDEAE0867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F3191-EF0F-EC4C-B0F3-0F8F1B06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5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36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384" b="-26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5653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26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6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140" b="-1371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901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" b="-4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0574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642" b="-67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4006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778" b="-607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8271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0 at 4.1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08" b="-153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49078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158" r="-30158"/>
          <a:stretch>
            <a:fillRect/>
          </a:stretch>
        </p:blipFill>
        <p:spPr>
          <a:xfrm>
            <a:off x="-1412946" y="160589"/>
            <a:ext cx="11967505" cy="6581666"/>
          </a:xfrm>
        </p:spPr>
      </p:pic>
    </p:spTree>
    <p:extLst>
      <p:ext uri="{BB962C8B-B14F-4D97-AF65-F5344CB8AC3E}">
        <p14:creationId xmlns:p14="http://schemas.microsoft.com/office/powerpoint/2010/main" val="1584949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300" b="-63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6937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57" b="-13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901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Factoring techniques we’ve learned so far:</a:t>
            </a:r>
            <a:endParaRPr lang="en-US" dirty="0"/>
          </a:p>
        </p:txBody>
      </p:sp>
      <p:pic>
        <p:nvPicPr>
          <p:cNvPr id="4" name="Content Placeholder 3" descr="Screen Shot 2018-10-10 at 4.1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319" b="-91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4770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44" r="-53444"/>
          <a:stretch>
            <a:fillRect/>
          </a:stretch>
        </p:blipFill>
        <p:spPr>
          <a:xfrm>
            <a:off x="-1369151" y="274638"/>
            <a:ext cx="11879915" cy="6533495"/>
          </a:xfrm>
        </p:spPr>
      </p:pic>
    </p:spTree>
    <p:extLst>
      <p:ext uri="{BB962C8B-B14F-4D97-AF65-F5344CB8AC3E}">
        <p14:creationId xmlns:p14="http://schemas.microsoft.com/office/powerpoint/2010/main" val="3050405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is this all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81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162" b="-611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8647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857" b="-115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916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1" b="-1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72481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8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2714" b="-352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4237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5" b="-2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8305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310" b="-2833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236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58" b="-200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7702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121" b="-30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895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of Squares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983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8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54" b="-212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82800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547" r="-40547"/>
          <a:stretch>
            <a:fillRect/>
          </a:stretch>
        </p:blipFill>
        <p:spPr>
          <a:xfrm>
            <a:off x="-1325368" y="274638"/>
            <a:ext cx="11631744" cy="6397011"/>
          </a:xfrm>
        </p:spPr>
      </p:pic>
    </p:spTree>
    <p:extLst>
      <p:ext uri="{BB962C8B-B14F-4D97-AF65-F5344CB8AC3E}">
        <p14:creationId xmlns:p14="http://schemas.microsoft.com/office/powerpoint/2010/main" val="27589870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52" b="-10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2700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196" b="-213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02827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61" r="-7961"/>
          <a:stretch>
            <a:fillRect/>
          </a:stretch>
        </p:blipFill>
        <p:spPr>
          <a:xfrm>
            <a:off x="-659851" y="608351"/>
            <a:ext cx="10472921" cy="5759703"/>
          </a:xfrm>
        </p:spPr>
      </p:pic>
    </p:spTree>
    <p:extLst>
      <p:ext uri="{BB962C8B-B14F-4D97-AF65-F5344CB8AC3E}">
        <p14:creationId xmlns:p14="http://schemas.microsoft.com/office/powerpoint/2010/main" val="13147275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9" b="-2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14869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816" b="-195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8561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48" r="-59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89630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3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463" b="-90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031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one as a class-</a:t>
            </a:r>
            <a:br>
              <a:rPr lang="en-US" dirty="0" smtClean="0"/>
            </a:br>
            <a:r>
              <a:rPr lang="en-US" sz="3100" dirty="0" smtClean="0"/>
              <a:t>I will call on “volunteers” to do the other two problems on the board</a:t>
            </a:r>
            <a:endParaRPr lang="en-US" sz="3100" dirty="0"/>
          </a:p>
        </p:txBody>
      </p:sp>
      <p:pic>
        <p:nvPicPr>
          <p:cNvPr id="4" name="Content Placeholder 3" descr="Screen Shot 2018-10-10 at 4.1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316" r="-263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222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10" r="-21610"/>
          <a:stretch>
            <a:fillRect/>
          </a:stretch>
        </p:blipFill>
        <p:spPr>
          <a:xfrm>
            <a:off x="-1576442" y="56717"/>
            <a:ext cx="12366834" cy="6801283"/>
          </a:xfrm>
        </p:spPr>
      </p:pic>
    </p:spTree>
    <p:extLst>
      <p:ext uri="{BB962C8B-B14F-4D97-AF65-F5344CB8AC3E}">
        <p14:creationId xmlns:p14="http://schemas.microsoft.com/office/powerpoint/2010/main" val="2937765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075" b="-670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5900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5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7" b="-76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2139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735" b="-797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5986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62</Words>
  <Application>Microsoft Macintosh PowerPoint</Application>
  <PresentationFormat>On-screen Show (4:3)</PresentationFormat>
  <Paragraphs>15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Day 40</vt:lpstr>
      <vt:lpstr>Factoring techniques we’ve learned so far:</vt:lpstr>
      <vt:lpstr>Difference of Squares</vt:lpstr>
      <vt:lpstr>PowerPoint Presentation</vt:lpstr>
      <vt:lpstr>Do one as a class- I will call on “volunteers” to do the other two problems on the board</vt:lpstr>
      <vt:lpstr>PowerPoint Presentation</vt:lpstr>
      <vt:lpstr>PowerPoint Presentation</vt:lpstr>
      <vt:lpstr>PowerPoint Presentation</vt:lpstr>
      <vt:lpstr>Do as a class</vt:lpstr>
      <vt:lpstr>PowerPoint Presentation</vt:lpstr>
      <vt:lpstr>Trinomials</vt:lpstr>
      <vt:lpstr>Do as a class</vt:lpstr>
      <vt:lpstr>PowerPoint Presentation</vt:lpstr>
      <vt:lpstr>PowerPoint Presentation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  <vt:lpstr>But what is this all for?</vt:lpstr>
      <vt:lpstr>PowerPoint Presentation</vt:lpstr>
      <vt:lpstr>PowerPoint Presentation</vt:lpstr>
      <vt:lpstr>PowerPoint Presentation</vt:lpstr>
      <vt:lpstr>Do as a class</vt:lpstr>
      <vt:lpstr>PowerPoint Presentation</vt:lpstr>
      <vt:lpstr>Do as a class</vt:lpstr>
      <vt:lpstr>PowerPoint Presentation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  <vt:lpstr>PowerPoint Presentation</vt:lpstr>
      <vt:lpstr>Try with a partner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40</dc:title>
  <dc:creator>Mathew Tucker</dc:creator>
  <cp:lastModifiedBy>Mathew Tucker</cp:lastModifiedBy>
  <cp:revision>1</cp:revision>
  <dcterms:created xsi:type="dcterms:W3CDTF">2018-10-12T03:50:34Z</dcterms:created>
  <dcterms:modified xsi:type="dcterms:W3CDTF">2018-10-12T03:57:56Z</dcterms:modified>
</cp:coreProperties>
</file>